
<file path=[Content_Types].xml><?xml version="1.0" encoding="utf-8"?>
<Types xmlns="http://schemas.openxmlformats.org/package/2006/content-types">
  <Override PartName="/ppt/tags/tag8.xml" ContentType="application/vnd.openxmlformats-officedocument.presentationml.tags+xml"/>
  <Override PartName="/ppt/theme/theme5.xml" ContentType="application/vnd.openxmlformats-officedocument.theme+xml"/>
  <Override PartName="/ppt/tags/tag140.xml" ContentType="application/vnd.openxmlformats-officedocument.presentationml.tags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4.xml" ContentType="application/vnd.openxmlformats-officedocument.presentationml.slideLayout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ags/tag38.xml" ContentType="application/vnd.openxmlformats-officedocument.presentationml.tags+xml"/>
  <Override PartName="/ppt/slideLayouts/slideLayout113.xml" ContentType="application/vnd.openxmlformats-officedocument.presentationml.slideLayout+xml"/>
  <Override PartName="/ppt/tags/tag85.xml" ContentType="application/vnd.openxmlformats-officedocument.presentationml.tags+xml"/>
  <Override PartName="/ppt/tags/tag189.xml" ContentType="application/vnd.openxmlformats-officedocument.presentationml.tags+xml"/>
  <Override PartName="/ppt/theme/theme18.xml" ContentType="application/vnd.openxmlformats-officedocument.theme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tags/tag63.xml" ContentType="application/vnd.openxmlformats-officedocument.presentationml.tags+xml"/>
  <Override PartName="/ppt/slideLayouts/slideLayout102.xml" ContentType="application/vnd.openxmlformats-officedocument.presentationml.slideLayout+xml"/>
  <Override PartName="/ppt/tags/tag74.xml" ContentType="application/vnd.openxmlformats-officedocument.presentationml.tags+xml"/>
  <Override PartName="/ppt/tags/tag178.xml" ContentType="application/vnd.openxmlformats-officedocument.presentationml.tags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tags/tag52.xml" ContentType="application/vnd.openxmlformats-officedocument.presentationml.tags+xml"/>
  <Override PartName="/ppt/tags/tag109.xml" ContentType="application/vnd.openxmlformats-officedocument.presentationml.tags+xml"/>
  <Override PartName="/ppt/tags/tag156.xml" ContentType="application/vnd.openxmlformats-officedocument.presentationml.tags+xml"/>
  <Override PartName="/ppt/tags/tag167.xml" ContentType="application/vnd.openxmlformats-officedocument.presentationml.tags+xml"/>
  <Override PartName="/ppt/tags/tag41.xml" ContentType="application/vnd.openxmlformats-officedocument.presentationml.tags+xml"/>
  <Override PartName="/ppt/tags/tag145.xml" ContentType="application/vnd.openxmlformats-officedocument.presentationml.tags+xml"/>
  <Override PartName="/ppt/tags/tag192.xml" ContentType="application/vnd.openxmlformats-officedocument.presentationml.tags+xml"/>
  <Override PartName="/ppt/theme/theme21.xml" ContentType="application/vnd.openxmlformats-officedocument.theme+xml"/>
  <Override PartName="/ppt/theme/theme10.xml" ContentType="application/vnd.openxmlformats-officedocument.theme+xml"/>
  <Override PartName="/ppt/tags/tag30.xml" ContentType="application/vnd.openxmlformats-officedocument.presentationml.tags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ags/tag134.xml" ContentType="application/vnd.openxmlformats-officedocument.presentationml.tags+xml"/>
  <Override PartName="/ppt/tags/tag181.xml" ContentType="application/vnd.openxmlformats-officedocument.presentationml.tag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tags/tag112.xml" ContentType="application/vnd.openxmlformats-officedocument.presentationml.tags+xml"/>
  <Override PartName="/ppt/tags/tag123.xml" ContentType="application/vnd.openxmlformats-officedocument.presentationml.tags+xml"/>
  <Override PartName="/ppt/tags/tag170.xml" ContentType="application/vnd.openxmlformats-officedocument.presentationml.tags+xml"/>
  <Override PartName="/ppt/slideLayouts/slideLayout129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Layouts/slideLayout18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ags/tag79.xml" ContentType="application/vnd.openxmlformats-officedocument.presentationml.tags+xml"/>
  <Override PartName="/ppt/tags/tag101.xml" ContentType="application/vnd.openxmlformats-officedocument.presentationml.tags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90.xml" ContentType="application/vnd.openxmlformats-officedocument.presentationml.slideLayout+xml"/>
  <Override PartName="/ppt/tags/tag68.xml" ContentType="application/vnd.openxmlformats-officedocument.presentationml.tags+xml"/>
  <Override PartName="/ppt/slideLayouts/slideLayout143.xml" ContentType="application/vnd.openxmlformats-officedocument.presentationml.slideLayout+xml"/>
  <Override PartName="/ppt/presentation.xml" ContentType="application/vnd.openxmlformats-officedocument.presentationml.presentation.main+xml"/>
  <Override PartName="/ppt/slideMasters/slideMaster16.xml" ContentType="application/vnd.openxmlformats-officedocument.presentationml.slideMaster+xml"/>
  <Override PartName="/ppt/slideLayouts/slideLayout32.xml" ContentType="application/vnd.openxmlformats-officedocument.presentationml.slideLayout+xml"/>
  <Override PartName="/ppt/tags/tag57.xml" ContentType="application/vnd.openxmlformats-officedocument.presentationml.tags+xml"/>
  <Override PartName="/ppt/slideLayouts/slideLayout132.xml" ContentType="application/vnd.openxmlformats-officedocument.presentationml.slideLayout+xml"/>
  <Override PartName="/docProps/app.xml" ContentType="application/vnd.openxmlformats-officedocument.extended-properties+xml"/>
  <Override PartName="/ppt/slideLayouts/slideLayout21.xml" ContentType="application/vnd.openxmlformats-officedocument.presentationml.slideLayout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ags/tag82.xml" ContentType="application/vnd.openxmlformats-officedocument.presentationml.tags+xml"/>
  <Override PartName="/ppt/tags/tag93.xml" ContentType="application/vnd.openxmlformats-officedocument.presentationml.tags+xml"/>
  <Override PartName="/ppt/tags/tag139.xml" ContentType="application/vnd.openxmlformats-officedocument.presentationml.tags+xml"/>
  <Override PartName="/ppt/tags/tag186.xml" ContentType="application/vnd.openxmlformats-officedocument.presentationml.tags+xml"/>
  <Override PartName="/ppt/slideLayouts/slideLayout10.xml" ContentType="application/vnd.openxmlformats-officedocument.presentationml.slideLayout+xml"/>
  <Override PartName="/ppt/tags/tag24.xml" ContentType="application/vnd.openxmlformats-officedocument.presentationml.tags+xml"/>
  <Override PartName="/ppt/theme/theme15.xml" ContentType="application/vnd.openxmlformats-officedocument.theme+xml"/>
  <Override PartName="/ppt/tags/tag71.xml" ContentType="application/vnd.openxmlformats-officedocument.presentationml.tags+xml"/>
  <Override PartName="/ppt/tags/tag128.xml" ContentType="application/vnd.openxmlformats-officedocument.presentationml.tags+xml"/>
  <Override PartName="/ppt/tags/tag175.xml" ContentType="application/vnd.openxmlformats-officedocument.presentationml.tags+xml"/>
  <Override PartName="/ppt/tags/tag13.xml" ContentType="application/vnd.openxmlformats-officedocument.presentationml.tags+xml"/>
  <Override PartName="/ppt/tags/tag60.xml" ContentType="application/vnd.openxmlformats-officedocument.presentationml.tags+xml"/>
  <Override PartName="/ppt/tags/tag117.xml" ContentType="application/vnd.openxmlformats-officedocument.presentationml.tags+xml"/>
  <Override PartName="/ppt/tags/tag164.xml" ContentType="application/vnd.openxmlformats-officedocument.presentationml.tags+xml"/>
  <Override PartName="/ppt/slideMasters/slideMaster5.xml" ContentType="application/vnd.openxmlformats-officedocument.presentationml.slideMaster+xml"/>
  <Override PartName="/ppt/theme/theme7.xml" ContentType="application/vnd.openxmlformats-officedocument.theme+xml"/>
  <Override PartName="/ppt/slideLayouts/slideLayout59.xml" ContentType="application/vnd.openxmlformats-officedocument.presentationml.slideLayout+xml"/>
  <Override PartName="/ppt/tags/tag106.xml" ContentType="application/vnd.openxmlformats-officedocument.presentationml.tags+xml"/>
  <Override PartName="/ppt/tags/tag142.xml" ContentType="application/vnd.openxmlformats-officedocument.presentationml.tags+xml"/>
  <Override PartName="/ppt/tags/tag153.xml" ContentType="application/vnd.openxmlformats-officedocument.presentationml.tags+xml"/>
  <Override PartName="/ppt/slideLayouts/slideLayout48.xml" ContentType="application/vnd.openxmlformats-officedocument.presentationml.slideLayout+xml"/>
  <Override PartName="/ppt/slideLayouts/slideLayout95.xml" ContentType="application/vnd.openxmlformats-officedocument.presentationml.slideLayout+xml"/>
  <Override PartName="/ppt/tags/tag131.xml" ContentType="application/vnd.openxmlformats-officedocument.presentationml.tags+xml"/>
  <Override PartName="/ppt/slideLayouts/slideLayout137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ags/tag98.xml" ContentType="application/vnd.openxmlformats-officedocument.presentationml.tags+xml"/>
  <Override PartName="/ppt/tags/tag120.xml" ContentType="application/vnd.openxmlformats-officedocument.presentationml.tags+xml"/>
  <Override PartName="/ppt/slides/slide2.xml" ContentType="application/vnd.openxmlformats-officedocument.presentationml.slide+xml"/>
  <Override PartName="/ppt/tags/tag2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ags/tag87.xml" ContentType="application/vnd.openxmlformats-officedocument.presentationml.tags+xml"/>
  <Override PartName="/ppt/slideLayouts/slideLayout51.xml" ContentType="application/vnd.openxmlformats-officedocument.presentationml.slideLayout+xml"/>
  <Override PartName="/ppt/tags/tag29.xml" ContentType="application/vnd.openxmlformats-officedocument.presentationml.tags+xml"/>
  <Override PartName="/ppt/slideLayouts/slideLayout104.xml" ContentType="application/vnd.openxmlformats-officedocument.presentationml.slideLayout+xml"/>
  <Override PartName="/ppt/tags/tag76.xml" ContentType="application/vnd.openxmlformats-officedocument.presentationml.tags+xml"/>
  <Override PartName="/ppt/slideLayouts/slideLayout140.xml" ContentType="application/vnd.openxmlformats-officedocument.presentationml.slideLayout+xml"/>
  <Override PartName="/ppt/tags/tag18.xml" ContentType="application/vnd.openxmlformats-officedocument.presentationml.tags+xml"/>
  <Override PartName="/ppt/slideLayouts/slideLayout40.xml" ContentType="application/vnd.openxmlformats-officedocument.presentationml.slideLayout+xml"/>
  <Override PartName="/ppt/tags/tag54.xml" ContentType="application/vnd.openxmlformats-officedocument.presentationml.tags+xml"/>
  <Override PartName="/ppt/tags/tag65.xml" ContentType="application/vnd.openxmlformats-officedocument.presentationml.tags+xml"/>
  <Override PartName="/ppt/tags/tag158.xml" ContentType="application/vnd.openxmlformats-officedocument.presentationml.tags+xml"/>
  <Override PartName="/ppt/tags/tag169.xml" ContentType="application/vnd.openxmlformats-officedocument.presentationml.tags+xml"/>
  <Override PartName="/ppt/slideMasters/slideMaster13.xml" ContentType="application/vnd.openxmlformats-officedocument.presentationml.slideMaster+xml"/>
  <Override PartName="/ppt/tags/tag43.xml" ContentType="application/vnd.openxmlformats-officedocument.presentationml.tags+xml"/>
  <Override PartName="/ppt/tags/tag90.xml" ContentType="application/vnd.openxmlformats-officedocument.presentationml.tags+xml"/>
  <Override PartName="/ppt/tags/tag147.xml" ContentType="application/vnd.openxmlformats-officedocument.presentationml.tags+xml"/>
  <Override PartName="/ppt/tags/tag194.xml" ContentType="application/vnd.openxmlformats-officedocument.presentationml.tags+xml"/>
  <Override PartName="/ppt/tags/tag32.xml" ContentType="application/vnd.openxmlformats-officedocument.presentationml.tags+xml"/>
  <Override PartName="/ppt/theme/theme12.xml" ContentType="application/vnd.openxmlformats-officedocument.theme+xml"/>
  <Override PartName="/ppt/slideLayouts/slideLayout89.xml" ContentType="application/vnd.openxmlformats-officedocument.presentationml.slideLayout+xml"/>
  <Override PartName="/ppt/tags/tag136.xml" ContentType="application/vnd.openxmlformats-officedocument.presentationml.tags+xml"/>
  <Override PartName="/ppt/tags/tag183.xml" ContentType="application/vnd.openxmlformats-officedocument.presentationml.tags+xml"/>
  <Override PartName="/ppt/slideLayouts/slideLayout9.xml" ContentType="application/vnd.openxmlformats-officedocument.presentationml.slideLayout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slideLayouts/slideLayout78.xml" ContentType="application/vnd.openxmlformats-officedocument.presentationml.slideLayout+xml"/>
  <Override PartName="/ppt/tags/tag114.xml" ContentType="application/vnd.openxmlformats-officedocument.presentationml.tags+xml"/>
  <Override PartName="/ppt/tags/tag125.xml" ContentType="application/vnd.openxmlformats-officedocument.presentationml.tags+xml"/>
  <Override PartName="/ppt/tags/tag161.xml" ContentType="application/vnd.openxmlformats-officedocument.presentationml.tags+xml"/>
  <Override PartName="/ppt/tags/tag172.xml" ContentType="application/vnd.openxmlformats-officedocument.presentationml.tags+xml"/>
  <Override PartName="/ppt/slideMasters/slideMaster2.xml" ContentType="application/vnd.openxmlformats-officedocument.presentationml.slideMaster+xml"/>
  <Override PartName="/ppt/tags/tag7.xml" ContentType="application/vnd.openxmlformats-officedocument.presentationml.tags+xml"/>
  <Override PartName="/ppt/theme/theme4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ags/tag103.xml" ContentType="application/vnd.openxmlformats-officedocument.presentationml.tags+xml"/>
  <Override PartName="/ppt/tags/tag150.xml" ContentType="application/vnd.openxmlformats-officedocument.presentationml.tags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Masters/slideMaster18.xml" ContentType="application/vnd.openxmlformats-officedocument.presentationml.slideMaster+xml"/>
  <Override PartName="/ppt/slideLayouts/slideLayout34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ags/tag59.xml" ContentType="application/vnd.openxmlformats-officedocument.presentationml.tags+xml"/>
  <Override PartName="/ppt/slideLayouts/slideLayout13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70.xml" ContentType="application/vnd.openxmlformats-officedocument.presentationml.slideLayout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tags/tag84.xml" ContentType="application/vnd.openxmlformats-officedocument.presentationml.tags+xml"/>
  <Override PartName="/ppt/tags/tag95.xml" ContentType="application/vnd.openxmlformats-officedocument.presentationml.tags+xml"/>
  <Override PartName="/ppt/tags/tag188.xml" ContentType="application/vnd.openxmlformats-officedocument.presentationml.tags+xml"/>
  <Override PartName="/ppt/slideLayouts/slideLayout12.xml" ContentType="application/vnd.openxmlformats-officedocument.presentationml.slideLayout+xml"/>
  <Override PartName="/ppt/tags/tag26.xml" ContentType="application/vnd.openxmlformats-officedocument.presentationml.tags+xml"/>
  <Override PartName="/ppt/slideLayouts/slideLayout101.xml" ContentType="application/vnd.openxmlformats-officedocument.presentationml.slideLayout+xml"/>
  <Override PartName="/ppt/tags/tag73.xml" ContentType="application/vnd.openxmlformats-officedocument.presentationml.tags+xml"/>
  <Override PartName="/ppt/tags/tag177.xml" ContentType="application/vnd.openxmlformats-officedocument.presentationml.tags+xml"/>
  <Override PartName="/ppt/theme/theme17.xml" ContentType="application/vnd.openxmlformats-officedocument.theme+xml"/>
  <Override PartName="/ppt/tags/tag15.xml" ContentType="application/vnd.openxmlformats-officedocument.presentationml.tags+xml"/>
  <Override PartName="/ppt/tags/tag62.xml" ContentType="application/vnd.openxmlformats-officedocument.presentationml.tags+xml"/>
  <Override PartName="/ppt/tags/tag119.xml" ContentType="application/vnd.openxmlformats-officedocument.presentationml.tags+xml"/>
  <Override PartName="/ppt/tags/tag166.xml" ContentType="application/vnd.openxmlformats-officedocument.presentationml.tags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ags/tag40.xml" ContentType="application/vnd.openxmlformats-officedocument.presentationml.tags+xml"/>
  <Override PartName="/ppt/tags/tag51.xml" ContentType="application/vnd.openxmlformats-officedocument.presentationml.tags+xml"/>
  <Override PartName="/ppt/tags/tag108.xml" ContentType="application/vnd.openxmlformats-officedocument.presentationml.tags+xml"/>
  <Override PartName="/ppt/tags/tag155.xml" ContentType="application/vnd.openxmlformats-officedocument.presentationml.tags+xml"/>
  <Override PartName="/ppt/slideLayouts/slideLayout97.xml" ContentType="application/vnd.openxmlformats-officedocument.presentationml.slideLayout+xml"/>
  <Override PartName="/ppt/tags/tag133.xml" ContentType="application/vnd.openxmlformats-officedocument.presentationml.tags+xml"/>
  <Override PartName="/ppt/tags/tag144.xml" ContentType="application/vnd.openxmlformats-officedocument.presentationml.tags+xml"/>
  <Override PartName="/ppt/tags/tag180.xml" ContentType="application/vnd.openxmlformats-officedocument.presentationml.tags+xml"/>
  <Override PartName="/ppt/slideLayouts/slideLayout139.xml" ContentType="application/vnd.openxmlformats-officedocument.presentationml.slideLayout+xml"/>
  <Override PartName="/ppt/tags/tag191.xml" ContentType="application/vnd.openxmlformats-officedocument.presentationml.tags+xml"/>
  <Override PartName="/ppt/theme/theme20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tags/tag122.xml" ContentType="application/vnd.openxmlformats-officedocument.presentationml.tags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ags/tag89.xml" ContentType="application/vnd.openxmlformats-officedocument.presentationml.tags+xml"/>
  <Override PartName="/ppt/tags/tag111.xml" ContentType="application/vnd.openxmlformats-officedocument.presentationml.tags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ags/tag78.xml" ContentType="application/vnd.openxmlformats-officedocument.presentationml.tags+xml"/>
  <Override PartName="/ppt/tags/tag100.xml" ContentType="application/vnd.openxmlformats-officedocument.presentationml.tags+xml"/>
  <Override PartName="/ppt/slideLayouts/slideLayout142.xml" ContentType="application/vnd.openxmlformats-officedocument.presentationml.slideLayout+xml"/>
  <Override PartName="/ppt/slideLayouts/slideLayout42.xml" ContentType="application/vnd.openxmlformats-officedocument.presentationml.slideLayout+xml"/>
  <Override PartName="/ppt/tags/tag56.xml" ContentType="application/vnd.openxmlformats-officedocument.presentationml.tags+xml"/>
  <Override PartName="/ppt/tags/tag67.xml" ContentType="application/vnd.openxmlformats-officedocument.presentationml.tags+xml"/>
  <Override PartName="/ppt/slideLayouts/slideLayout131.xml" ContentType="application/vnd.openxmlformats-officedocument.presentationml.slideLayout+xml"/>
  <Override PartName="/ppt/slideMasters/slideMaster15.xml" ContentType="application/vnd.openxmlformats-officedocument.presentationml.slideMaster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ags/tag45.xml" ContentType="application/vnd.openxmlformats-officedocument.presentationml.tags+xml"/>
  <Override PartName="/ppt/slideLayouts/slideLayout120.xml" ContentType="application/vnd.openxmlformats-officedocument.presentationml.slideLayout+xml"/>
  <Override PartName="/ppt/tags/tag92.xml" ContentType="application/vnd.openxmlformats-officedocument.presentationml.tags+xml"/>
  <Override PartName="/ppt/tags/tag149.xml" ContentType="application/vnd.openxmlformats-officedocument.presentationml.tags+xml"/>
  <Override PartName="/ppt/tags/tag34.xml" ContentType="application/vnd.openxmlformats-officedocument.presentationml.tags+xml"/>
  <Override PartName="/ppt/theme/theme14.xml" ContentType="application/vnd.openxmlformats-officedocument.theme+xml"/>
  <Override PartName="/ppt/tags/tag81.xml" ContentType="application/vnd.openxmlformats-officedocument.presentationml.tags+xml"/>
  <Override PartName="/ppt/tags/tag138.xml" ContentType="application/vnd.openxmlformats-officedocument.presentationml.tags+xml"/>
  <Override PartName="/ppt/tags/tag185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70.xml" ContentType="application/vnd.openxmlformats-officedocument.presentationml.tags+xml"/>
  <Override PartName="/ppt/tags/tag116.xml" ContentType="application/vnd.openxmlformats-officedocument.presentationml.tags+xml"/>
  <Override PartName="/ppt/tags/tag127.xml" ContentType="application/vnd.openxmlformats-officedocument.presentationml.tags+xml"/>
  <Override PartName="/ppt/tags/tag163.xml" ContentType="application/vnd.openxmlformats-officedocument.presentationml.tags+xml"/>
  <Override PartName="/ppt/tags/tag174.xml" ContentType="application/vnd.openxmlformats-officedocument.presentationml.tags+xml"/>
  <Override PartName="/ppt/slideMasters/slideMaster4.xml" ContentType="application/vnd.openxmlformats-officedocument.presentationml.slideMaster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tags/tag105.xml" ContentType="application/vnd.openxmlformats-officedocument.presentationml.tags+xml"/>
  <Override PartName="/ppt/tags/tag152.xml" ContentType="application/vnd.openxmlformats-officedocument.presentationml.tags+xml"/>
  <Override PartName="/ppt/slideLayouts/slideLayout58.xml" ContentType="application/vnd.openxmlformats-officedocument.presentationml.slideLayout+xml"/>
  <Override PartName="/ppt/tags/tag141.xml" ContentType="application/vnd.openxmlformats-officedocument.presentationml.tags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ags/tag130.xml" ContentType="application/vnd.openxmlformats-officedocument.presentationml.tags+xml"/>
  <Override PartName="/ppt/slideLayouts/slideLayout136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tags/tag39.xml" ContentType="application/vnd.openxmlformats-officedocument.presentationml.tags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ags/tag86.xml" ContentType="application/vnd.openxmlformats-officedocument.presentationml.tags+xml"/>
  <Override PartName="/ppt/tags/tag97.xml" ContentType="application/vnd.openxmlformats-officedocument.presentationml.tags+xml"/>
  <Override PartName="/ppt/tags/tag1.xml" ContentType="application/vnd.openxmlformats-officedocument.presentationml.tags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tags/tag28.xml" ContentType="application/vnd.openxmlformats-officedocument.presentationml.tags+xml"/>
  <Override PartName="/ppt/slideLayouts/slideLayout103.xml" ContentType="application/vnd.openxmlformats-officedocument.presentationml.slideLayout+xml"/>
  <Override PartName="/ppt/tags/tag75.xml" ContentType="application/vnd.openxmlformats-officedocument.presentationml.tags+xml"/>
  <Override PartName="/ppt/tags/tag179.xml" ContentType="application/vnd.openxmlformats-officedocument.presentationml.tags+xml"/>
  <Override PartName="/ppt/theme/theme19.xml" ContentType="application/vnd.openxmlformats-officedocument.theme+xml"/>
  <Override PartName="/ppt/tags/tag17.xml" ContentType="application/vnd.openxmlformats-officedocument.presentationml.tags+xml"/>
  <Override PartName="/ppt/slideLayouts/slideLayout50.xml" ContentType="application/vnd.openxmlformats-officedocument.presentationml.slideLayout+xml"/>
  <Override PartName="/ppt/tags/tag64.xml" ContentType="application/vnd.openxmlformats-officedocument.presentationml.tags+xml"/>
  <Override PartName="/ppt/tags/tag168.xml" ContentType="application/vnd.openxmlformats-officedocument.presentationml.tags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tags/tag53.xml" ContentType="application/vnd.openxmlformats-officedocument.presentationml.tags+xml"/>
  <Override PartName="/ppt/tags/tag157.xml" ContentType="application/vnd.openxmlformats-officedocument.presentationml.tags+xml"/>
  <Override PartName="/ppt/tags/tag31.xml" ContentType="application/vnd.openxmlformats-officedocument.presentationml.tags+xml"/>
  <Override PartName="/ppt/tags/tag42.xml" ContentType="application/vnd.openxmlformats-officedocument.presentationml.tags+xml"/>
  <Override PartName="/ppt/slideLayouts/slideLayout99.xml" ContentType="application/vnd.openxmlformats-officedocument.presentationml.slideLayout+xml"/>
  <Override PartName="/ppt/tags/tag135.xml" ContentType="application/vnd.openxmlformats-officedocument.presentationml.tags+xml"/>
  <Override PartName="/ppt/tags/tag146.xml" ContentType="application/vnd.openxmlformats-officedocument.presentationml.tags+xml"/>
  <Override PartName="/ppt/tags/tag182.xml" ContentType="application/vnd.openxmlformats-officedocument.presentationml.tags+xml"/>
  <Override PartName="/ppt/tags/tag193.xml" ContentType="application/vnd.openxmlformats-officedocument.presentationml.tags+xml"/>
  <Override PartName="/ppt/theme/theme22.xml" ContentType="application/vnd.openxmlformats-officedocument.theme+xml"/>
  <Override PartName="/ppt/handoutMasters/handoutMaster1.xml" ContentType="application/vnd.openxmlformats-officedocument.presentationml.handoutMaster+xml"/>
  <Override PartName="/ppt/tags/tag20.xml" ContentType="application/vnd.openxmlformats-officedocument.presentationml.tags+xml"/>
  <Override PartName="/ppt/theme/theme11.xml" ContentType="application/vnd.openxmlformats-officedocument.theme+xml"/>
  <Override PartName="/ppt/slideLayouts/slideLayout88.xml" ContentType="application/vnd.openxmlformats-officedocument.presentationml.slideLayout+xml"/>
  <Override PartName="/ppt/tags/tag124.xml" ContentType="application/vnd.openxmlformats-officedocument.presentationml.tags+xml"/>
  <Override PartName="/ppt/tags/tag171.xml" ContentType="application/vnd.openxmlformats-officedocument.presentationml.tags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6.xml" ContentType="application/vnd.openxmlformats-officedocument.presentationml.tags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ags/tag113.xml" ContentType="application/vnd.openxmlformats-officedocument.presentationml.tags+xml"/>
  <Override PartName="/ppt/tags/tag160.xml" ContentType="application/vnd.openxmlformats-officedocument.presentationml.tags+xml"/>
  <Override PartName="/ppt/slideMasters/slideMaster1.xml" ContentType="application/vnd.openxmlformats-officedocument.presentationml.slideMaster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ags/tag102.xml" ContentType="application/vnd.openxmlformats-officedocument.presentationml.tags+xml"/>
  <Override PartName="/ppt/slideLayouts/slideLayout44.xml" ContentType="application/vnd.openxmlformats-officedocument.presentationml.slideLayout+xml"/>
  <Override PartName="/ppt/slideLayouts/slideLayout91.xml" ContentType="application/vnd.openxmlformats-officedocument.presentationml.slideLayout+xml"/>
  <Override PartName="/ppt/tags/tag58.xml" ContentType="application/vnd.openxmlformats-officedocument.presentationml.tags+xml"/>
  <Override PartName="/ppt/tags/tag69.xml" ContentType="application/vnd.openxmlformats-officedocument.presentationml.tags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Default Extension="rels" ContentType="application/vnd.openxmlformats-package.relationships+xml"/>
  <Override PartName="/ppt/slideMasters/slideMaster17.xml" ContentType="application/vnd.openxmlformats-officedocument.presentationml.slideMaster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47.xml" ContentType="application/vnd.openxmlformats-officedocument.presentationml.tags+xml"/>
  <Override PartName="/ppt/slideLayouts/slideLayout80.xml" ContentType="application/vnd.openxmlformats-officedocument.presentationml.slideLayout+xml"/>
  <Override PartName="/ppt/slideLayouts/slideLayout122.xml" ContentType="application/vnd.openxmlformats-officedocument.presentationml.slideLayout+xml"/>
  <Override PartName="/ppt/tags/tag94.xml" ContentType="application/vnd.openxmlformats-officedocument.presentationml.tags+xml"/>
  <Override PartName="/ppt/slideLayouts/slideLayout11.xml" ContentType="application/vnd.openxmlformats-officedocument.presentationml.slideLayout+xml"/>
  <Override PartName="/ppt/tags/tag36.xml" ContentType="application/vnd.openxmlformats-officedocument.presentationml.tags+xml"/>
  <Override PartName="/ppt/slideLayouts/slideLayout111.xml" ContentType="application/vnd.openxmlformats-officedocument.presentationml.slideLayout+xml"/>
  <Override PartName="/ppt/theme/theme16.xml" ContentType="application/vnd.openxmlformats-officedocument.theme+xml"/>
  <Override PartName="/ppt/tags/tag83.xml" ContentType="application/vnd.openxmlformats-officedocument.presentationml.tags+xml"/>
  <Override PartName="/ppt/tags/tag187.xml" ContentType="application/vnd.openxmlformats-officedocument.presentationml.tag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61.xml" ContentType="application/vnd.openxmlformats-officedocument.presentationml.tags+xml"/>
  <Override PartName="/ppt/slideLayouts/slideLayout100.xml" ContentType="application/vnd.openxmlformats-officedocument.presentationml.slideLayout+xml"/>
  <Override PartName="/ppt/tags/tag72.xml" ContentType="application/vnd.openxmlformats-officedocument.presentationml.tags+xml"/>
  <Override PartName="/ppt/tags/tag118.xml" ContentType="application/vnd.openxmlformats-officedocument.presentationml.tags+xml"/>
  <Override PartName="/ppt/tags/tag129.xml" ContentType="application/vnd.openxmlformats-officedocument.presentationml.tags+xml"/>
  <Override PartName="/ppt/tags/tag165.xml" ContentType="application/vnd.openxmlformats-officedocument.presentationml.tags+xml"/>
  <Override PartName="/ppt/tags/tag176.xml" ContentType="application/vnd.openxmlformats-officedocument.presentationml.tags+xml"/>
  <Override PartName="/ppt/slideMasters/slideMaster6.xml" ContentType="application/vnd.openxmlformats-officedocument.presentationml.slideMaster+xml"/>
  <Override PartName="/ppt/slideMasters/slideMaster20.xml" ContentType="application/vnd.openxmlformats-officedocument.presentationml.slideMaster+xml"/>
  <Override PartName="/ppt/theme/theme8.xml" ContentType="application/vnd.openxmlformats-officedocument.theme+xml"/>
  <Override PartName="/ppt/tags/tag50.xml" ContentType="application/vnd.openxmlformats-officedocument.presentationml.tags+xml"/>
  <Override PartName="/ppt/tags/tag107.xml" ContentType="application/vnd.openxmlformats-officedocument.presentationml.tags+xml"/>
  <Override PartName="/ppt/tags/tag154.xml" ContentType="application/vnd.openxmlformats-officedocument.presentationml.tags+xml"/>
  <Override PartName="/ppt/tags/tag143.xml" ContentType="application/vnd.openxmlformats-officedocument.presentationml.tags+xml"/>
  <Override PartName="/ppt/tags/tag190.xml" ContentType="application/vnd.openxmlformats-officedocument.presentationml.tags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ags/tag132.xml" ContentType="application/vnd.openxmlformats-officedocument.presentationml.tags+xml"/>
  <Override PartName="/ppt/slideLayouts/slideLayout138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tags/tag99.xml" ContentType="application/vnd.openxmlformats-officedocument.presentationml.tags+xml"/>
  <Override PartName="/ppt/tags/tag110.xml" ContentType="application/vnd.openxmlformats-officedocument.presentationml.tags+xml"/>
  <Override PartName="/ppt/tags/tag121.xml" ContentType="application/vnd.openxmlformats-officedocument.presentationml.tags+xml"/>
  <Override PartName="/ppt/tags/tag3.xml" ContentType="application/vnd.openxmlformats-officedocument.presentationml.tags+xml"/>
  <Override PartName="/ppt/slideLayouts/slideLayout16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ags/tag77.xml" ContentType="application/vnd.openxmlformats-officedocument.presentationml.tags+xml"/>
  <Override PartName="/ppt/tags/tag88.xml" ContentType="application/vnd.openxmlformats-officedocument.presentationml.tags+xml"/>
  <Default Extension="jpeg" ContentType="image/jpeg"/>
  <Override PartName="/ppt/tags/tag19.xml" ContentType="application/vnd.openxmlformats-officedocument.presentationml.tags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ags/tag66.xml" ContentType="application/vnd.openxmlformats-officedocument.presentationml.tags+xml"/>
  <Override PartName="/ppt/slideLayouts/slideLayout141.xml" ContentType="application/vnd.openxmlformats-officedocument.presentationml.slideLayout+xml"/>
  <Override PartName="/ppt/slideMasters/slideMaster14.xml" ContentType="application/vnd.openxmlformats-officedocument.presentationml.slideMaster+xml"/>
  <Override PartName="/ppt/slideLayouts/slideLayout30.xml" ContentType="application/vnd.openxmlformats-officedocument.presentationml.slideLayout+xml"/>
  <Override PartName="/ppt/tags/tag55.xml" ContentType="application/vnd.openxmlformats-officedocument.presentationml.tags+xml"/>
  <Override PartName="/ppt/tags/tag159.xml" ContentType="application/vnd.openxmlformats-officedocument.presentationml.tags+xml"/>
  <Override PartName="/ppt/slideLayouts/slideLayout130.xml" ContentType="application/vnd.openxmlformats-officedocument.presentationml.slideLayout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80.xml" ContentType="application/vnd.openxmlformats-officedocument.presentationml.tags+xml"/>
  <Override PartName="/ppt/tags/tag91.xml" ContentType="application/vnd.openxmlformats-officedocument.presentationml.tags+xml"/>
  <Override PartName="/ppt/tags/tag137.xml" ContentType="application/vnd.openxmlformats-officedocument.presentationml.tags+xml"/>
  <Override PartName="/ppt/tags/tag148.xml" ContentType="application/vnd.openxmlformats-officedocument.presentationml.tags+xml"/>
  <Override PartName="/ppt/tags/tag184.xml" ContentType="application/vnd.openxmlformats-officedocument.presentationml.tags+xml"/>
  <Override PartName="/ppt/tags/tag195.xml" ContentType="application/vnd.openxmlformats-officedocument.presentationml.tags+xml"/>
  <Override PartName="/ppt/tags/tag22.xml" ContentType="application/vnd.openxmlformats-officedocument.presentationml.tags+xml"/>
  <Override PartName="/ppt/theme/theme13.xml" ContentType="application/vnd.openxmlformats-officedocument.theme+xml"/>
  <Override PartName="/ppt/tags/tag126.xml" ContentType="application/vnd.openxmlformats-officedocument.presentationml.tags+xml"/>
  <Override PartName="/ppt/tags/tag173.xml" ContentType="application/vnd.openxmlformats-officedocument.presentationml.tags+xml"/>
  <Override PartName="/ppt/tags/tag11.xml" ContentType="application/vnd.openxmlformats-officedocument.presentationml.tags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ags/tag115.xml" ContentType="application/vnd.openxmlformats-officedocument.presentationml.tags+xml"/>
  <Override PartName="/ppt/tags/tag162.xml" ContentType="application/vnd.openxmlformats-officedocument.presentationml.tags+xml"/>
  <Override PartName="/ppt/slideMasters/slideMaster3.xml" ContentType="application/vnd.openxmlformats-officedocument.presentationml.slideMaster+xml"/>
  <Override PartName="/ppt/slideLayouts/slideLayout57.xml" ContentType="application/vnd.openxmlformats-officedocument.presentationml.slideLayout+xml"/>
  <Override PartName="/ppt/tags/tag104.xml" ContentType="application/vnd.openxmlformats-officedocument.presentationml.tags+xml"/>
  <Override PartName="/ppt/tags/tag151.xml" ContentType="application/vnd.openxmlformats-officedocument.presentationml.tags+xml"/>
  <Override PartName="/ppt/slideLayouts/slideLayout135.xml" ContentType="application/vnd.openxmlformats-officedocument.presentationml.slideLayout+xml"/>
  <Override PartName="/ppt/slideMasters/slideMaster19.xml" ContentType="application/vnd.openxmlformats-officedocument.presentationml.slideMaster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tags/tag49.xml" ContentType="application/vnd.openxmlformats-officedocument.presentationml.tags+xml"/>
  <Override PartName="/ppt/tags/tag96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628" r:id="rId1"/>
    <p:sldMasterId id="2147484466" r:id="rId2"/>
    <p:sldMasterId id="2147485618" r:id="rId3"/>
    <p:sldMasterId id="2147485803" r:id="rId4"/>
    <p:sldMasterId id="2147485846" r:id="rId5"/>
    <p:sldMasterId id="2147485967" r:id="rId6"/>
    <p:sldMasterId id="2147486177" r:id="rId7"/>
    <p:sldMasterId id="2147486183" r:id="rId8"/>
    <p:sldMasterId id="2147486189" r:id="rId9"/>
    <p:sldMasterId id="2147486201" r:id="rId10"/>
    <p:sldMasterId id="2147486213" r:id="rId11"/>
    <p:sldMasterId id="2147486225" r:id="rId12"/>
    <p:sldMasterId id="2147486236" r:id="rId13"/>
    <p:sldMasterId id="2147486248" r:id="rId14"/>
    <p:sldMasterId id="2147486254" r:id="rId15"/>
    <p:sldMasterId id="2147486265" r:id="rId16"/>
    <p:sldMasterId id="2147486289" r:id="rId17"/>
    <p:sldMasterId id="2147486883" r:id="rId18"/>
    <p:sldMasterId id="2147488011" r:id="rId19"/>
    <p:sldMasterId id="2147488017" r:id="rId20"/>
  </p:sldMasterIdLst>
  <p:notesMasterIdLst>
    <p:notesMasterId r:id="rId26"/>
  </p:notesMasterIdLst>
  <p:handoutMasterIdLst>
    <p:handoutMasterId r:id="rId27"/>
  </p:handoutMasterIdLst>
  <p:sldIdLst>
    <p:sldId id="1349" r:id="rId21"/>
    <p:sldId id="1300" r:id="rId22"/>
    <p:sldId id="1346" r:id="rId23"/>
    <p:sldId id="1347" r:id="rId24"/>
    <p:sldId id="1350" r:id="rId25"/>
  </p:sldIdLst>
  <p:sldSz cx="9906000" cy="6858000" type="A4"/>
  <p:notesSz cx="6797675" cy="9928225"/>
  <p:custDataLst>
    <p:tags r:id="rId28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27038" indent="26988" algn="l" rtl="0" fontAlgn="base">
      <a:spcBef>
        <a:spcPct val="0"/>
      </a:spcBef>
      <a:spcAft>
        <a:spcPct val="0"/>
      </a:spcAft>
      <a:defRPr sz="19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857250" indent="53975" algn="l" rtl="0" fontAlgn="base">
      <a:spcBef>
        <a:spcPct val="0"/>
      </a:spcBef>
      <a:spcAft>
        <a:spcPct val="0"/>
      </a:spcAft>
      <a:defRPr sz="19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287463" indent="80963" algn="l" rtl="0" fontAlgn="base">
      <a:spcBef>
        <a:spcPct val="0"/>
      </a:spcBef>
      <a:spcAft>
        <a:spcPct val="0"/>
      </a:spcAft>
      <a:defRPr sz="19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716088" indent="109538" algn="l" rtl="0" fontAlgn="base">
      <a:spcBef>
        <a:spcPct val="0"/>
      </a:spcBef>
      <a:spcAft>
        <a:spcPct val="0"/>
      </a:spcAft>
      <a:defRPr sz="19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9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19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19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19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533">
          <p15:clr>
            <a:srgbClr val="A4A3A4"/>
          </p15:clr>
        </p15:guide>
        <p15:guide id="2" pos="62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8">
          <p15:clr>
            <a:srgbClr val="A4A3A4"/>
          </p15:clr>
        </p15:guide>
        <p15:guide id="2" pos="214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20F00"/>
    <a:srgbClr val="A50021"/>
    <a:srgbClr val="D11B0D"/>
    <a:srgbClr val="FF0000"/>
    <a:srgbClr val="FFFF00"/>
    <a:srgbClr val="FB6A5B"/>
    <a:srgbClr val="EB7D05"/>
    <a:srgbClr val="66FF33"/>
    <a:srgbClr val="FF99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06" autoAdjust="0"/>
    <p:restoredTop sz="99821" autoAdjust="0"/>
  </p:normalViewPr>
  <p:slideViewPr>
    <p:cSldViewPr snapToGrid="0" showGuides="1">
      <p:cViewPr varScale="1">
        <p:scale>
          <a:sx n="86" d="100"/>
          <a:sy n="86" d="100"/>
        </p:scale>
        <p:origin x="-738" y="-72"/>
      </p:cViewPr>
      <p:guideLst>
        <p:guide orient="horz" pos="3533"/>
        <p:guide pos="62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74" d="100"/>
          <a:sy n="74" d="100"/>
        </p:scale>
        <p:origin x="-2172" y="-90"/>
      </p:cViewPr>
      <p:guideLst>
        <p:guide orient="horz" pos="3128"/>
        <p:guide pos="2142"/>
      </p:guideLst>
    </p:cSldViewPr>
  </p:notes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4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3.xml"/><Relationship Id="rId28" Type="http://schemas.openxmlformats.org/officeDocument/2006/relationships/tags" Target="tags/tag1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2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28" tIns="31312" rIns="62628" bIns="31312" numCol="1" anchor="t" anchorCtr="0" compatLnSpc="1">
            <a:prstTxWarp prst="textNoShape">
              <a:avLst/>
            </a:prstTxWarp>
          </a:bodyPr>
          <a:lstStyle>
            <a:lvl1pPr defTabSz="625383">
              <a:defRPr sz="8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3851275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28" tIns="31312" rIns="62628" bIns="31312" numCol="1" anchor="t" anchorCtr="0" compatLnSpc="1">
            <a:prstTxWarp prst="textNoShape">
              <a:avLst/>
            </a:prstTxWarp>
          </a:bodyPr>
          <a:lstStyle>
            <a:lvl1pPr algn="r" defTabSz="625383">
              <a:defRPr sz="8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82E2971-83ED-4034-911A-5DD47F770E3E}" type="datetimeFigureOut">
              <a:rPr lang="en-US"/>
              <a:pPr>
                <a:defRPr/>
              </a:pPr>
              <a:t>4/21/2016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28" tIns="31312" rIns="62628" bIns="31312" numCol="1" anchor="b" anchorCtr="0" compatLnSpc="1">
            <a:prstTxWarp prst="textNoShape">
              <a:avLst/>
            </a:prstTxWarp>
          </a:bodyPr>
          <a:lstStyle>
            <a:lvl1pPr defTabSz="625383">
              <a:defRPr sz="8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3851275" y="942975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28" tIns="31312" rIns="62628" bIns="31312" numCol="1" anchor="b" anchorCtr="0" compatLnSpc="1">
            <a:prstTxWarp prst="textNoShape">
              <a:avLst/>
            </a:prstTxWarp>
          </a:bodyPr>
          <a:lstStyle>
            <a:lvl1pPr algn="r" defTabSz="625383">
              <a:defRPr sz="8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038E641-E515-426B-B62F-7FE101C295C4}" type="slidenum">
              <a:rPr lang="en-GB"/>
              <a:pPr>
                <a:defRPr/>
              </a:pPr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3961330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478" tIns="47741" rIns="95478" bIns="47741" numCol="1" anchor="t" anchorCtr="0" compatLnSpc="1">
            <a:prstTxWarp prst="textNoShape">
              <a:avLst/>
            </a:prstTxWarp>
          </a:bodyPr>
          <a:lstStyle>
            <a:lvl1pPr defTabSz="625383">
              <a:defRPr sz="1200" b="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51275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478" tIns="47741" rIns="95478" bIns="47741" numCol="1" anchor="t" anchorCtr="0" compatLnSpc="1">
            <a:prstTxWarp prst="textNoShape">
              <a:avLst/>
            </a:prstTxWarp>
          </a:bodyPr>
          <a:lstStyle>
            <a:lvl1pPr algn="r" defTabSz="625383">
              <a:defRPr sz="1200" b="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473AB41E-8992-4304-9F04-0B67F7879474}" type="datetimeFigureOut">
              <a:rPr lang="en-US"/>
              <a:pPr>
                <a:defRPr/>
              </a:pPr>
              <a:t>4/21/2016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6863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5737" tIns="67870" rIns="135737" bIns="6787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79450" y="4716463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478" tIns="47741" rIns="95478" bIns="477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0"/>
            <a:r>
              <a:rPr lang="en-US" noProof="0" smtClean="0"/>
              <a:t>Second level</a:t>
            </a:r>
          </a:p>
          <a:p>
            <a:pPr lvl="0"/>
            <a:r>
              <a:rPr lang="en-US" noProof="0" smtClean="0"/>
              <a:t>Third level</a:t>
            </a:r>
          </a:p>
          <a:p>
            <a:pPr lvl="0"/>
            <a:r>
              <a:rPr lang="en-US" noProof="0" smtClean="0"/>
              <a:t>Fourth level</a:t>
            </a:r>
          </a:p>
          <a:p>
            <a:pPr lvl="0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478" tIns="47741" rIns="95478" bIns="47741" numCol="1" anchor="b" anchorCtr="0" compatLnSpc="1">
            <a:prstTxWarp prst="textNoShape">
              <a:avLst/>
            </a:prstTxWarp>
          </a:bodyPr>
          <a:lstStyle>
            <a:lvl1pPr defTabSz="625383">
              <a:defRPr sz="1200" b="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51275" y="942975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478" tIns="47741" rIns="95478" bIns="47741" numCol="1" anchor="b" anchorCtr="0" compatLnSpc="1">
            <a:prstTxWarp prst="textNoShape">
              <a:avLst/>
            </a:prstTxWarp>
          </a:bodyPr>
          <a:lstStyle>
            <a:lvl1pPr algn="r" defTabSz="625383">
              <a:defRPr sz="1200" b="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DF8D9AAC-F1EB-4597-9BF4-9DDB495570CD}" type="slidenum">
              <a:rPr lang="en-GB"/>
              <a:pPr>
                <a:defRPr/>
              </a:pPr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7202366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148492" algn="l" defTabSz="859397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578189" algn="l" defTabSz="859397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3007887" algn="l" defTabSz="859397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437586" algn="l" defTabSz="859397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5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4" Type="http://schemas.openxmlformats.org/officeDocument/2006/relationships/image" Target="../media/image4.png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5.xml"/><Relationship Id="rId2" Type="http://schemas.openxmlformats.org/officeDocument/2006/relationships/tags" Target="../tags/tag71.xml"/><Relationship Id="rId1" Type="http://schemas.openxmlformats.org/officeDocument/2006/relationships/tags" Target="../tags/tag70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tags" Target="../tags/tag77.xml"/><Relationship Id="rId7" Type="http://schemas.openxmlformats.org/officeDocument/2006/relationships/slideMaster" Target="../slideMasters/slideMaster16.xml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6" Type="http://schemas.openxmlformats.org/officeDocument/2006/relationships/tags" Target="../tags/tag80.xml"/><Relationship Id="rId5" Type="http://schemas.openxmlformats.org/officeDocument/2006/relationships/tags" Target="../tags/tag79.xml"/><Relationship Id="rId4" Type="http://schemas.openxmlformats.org/officeDocument/2006/relationships/tags" Target="../tags/tag78.xml"/></Relationships>
</file>

<file path=ppt/slideLayouts/_rels/slideLayout107.xml.rels><?xml version="1.0" encoding="UTF-8" standalone="yes"?>
<Relationships xmlns="http://schemas.openxmlformats.org/package/2006/relationships"><Relationship Id="rId8" Type="http://schemas.openxmlformats.org/officeDocument/2006/relationships/tags" Target="../tags/tag88.xml"/><Relationship Id="rId3" Type="http://schemas.openxmlformats.org/officeDocument/2006/relationships/tags" Target="../tags/tag83.xml"/><Relationship Id="rId7" Type="http://schemas.openxmlformats.org/officeDocument/2006/relationships/tags" Target="../tags/tag87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slideMaster" Target="../slideMasters/slideMaster16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tags" Target="../tags/tag91.xml"/><Relationship Id="rId7" Type="http://schemas.openxmlformats.org/officeDocument/2006/relationships/slideMaster" Target="../slideMasters/slideMaster16.xml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6" Type="http://schemas.openxmlformats.org/officeDocument/2006/relationships/tags" Target="../tags/tag94.xml"/><Relationship Id="rId5" Type="http://schemas.openxmlformats.org/officeDocument/2006/relationships/tags" Target="../tags/tag93.xml"/><Relationship Id="rId4" Type="http://schemas.openxmlformats.org/officeDocument/2006/relationships/tags" Target="../tags/tag92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tags" Target="../tags/tag97.xml"/><Relationship Id="rId7" Type="http://schemas.openxmlformats.org/officeDocument/2006/relationships/slideMaster" Target="../slideMasters/slideMaster16.xml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6" Type="http://schemas.openxmlformats.org/officeDocument/2006/relationships/tags" Target="../tags/tag100.xml"/><Relationship Id="rId5" Type="http://schemas.openxmlformats.org/officeDocument/2006/relationships/tags" Target="../tags/tag99.xml"/><Relationship Id="rId4" Type="http://schemas.openxmlformats.org/officeDocument/2006/relationships/tags" Target="../tags/tag9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tags" Target="../tags/tag103.xml"/><Relationship Id="rId7" Type="http://schemas.openxmlformats.org/officeDocument/2006/relationships/slideMaster" Target="../slideMasters/slideMaster16.xml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6" Type="http://schemas.openxmlformats.org/officeDocument/2006/relationships/tags" Target="../tags/tag106.xml"/><Relationship Id="rId5" Type="http://schemas.openxmlformats.org/officeDocument/2006/relationships/tags" Target="../tags/tag105.xml"/><Relationship Id="rId4" Type="http://schemas.openxmlformats.org/officeDocument/2006/relationships/tags" Target="../tags/tag104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tags" Target="../tags/tag109.xml"/><Relationship Id="rId7" Type="http://schemas.openxmlformats.org/officeDocument/2006/relationships/slideMaster" Target="../slideMasters/slideMaster16.xml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6" Type="http://schemas.openxmlformats.org/officeDocument/2006/relationships/tags" Target="../tags/tag112.xml"/><Relationship Id="rId5" Type="http://schemas.openxmlformats.org/officeDocument/2006/relationships/tags" Target="../tags/tag111.xml"/><Relationship Id="rId4" Type="http://schemas.openxmlformats.org/officeDocument/2006/relationships/tags" Target="../tags/tag110.xml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tags" Target="../tags/tag115.xml"/><Relationship Id="rId7" Type="http://schemas.openxmlformats.org/officeDocument/2006/relationships/slideMaster" Target="../slideMasters/slideMaster16.xml"/><Relationship Id="rId2" Type="http://schemas.openxmlformats.org/officeDocument/2006/relationships/tags" Target="../tags/tag114.xml"/><Relationship Id="rId1" Type="http://schemas.openxmlformats.org/officeDocument/2006/relationships/tags" Target="../tags/tag113.xml"/><Relationship Id="rId6" Type="http://schemas.openxmlformats.org/officeDocument/2006/relationships/tags" Target="../tags/tag118.xml"/><Relationship Id="rId5" Type="http://schemas.openxmlformats.org/officeDocument/2006/relationships/tags" Target="../tags/tag117.xml"/><Relationship Id="rId4" Type="http://schemas.openxmlformats.org/officeDocument/2006/relationships/tags" Target="../tags/tag116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tags" Target="../tags/tag121.xml"/><Relationship Id="rId7" Type="http://schemas.openxmlformats.org/officeDocument/2006/relationships/slideMaster" Target="../slideMasters/slideMaster16.xml"/><Relationship Id="rId2" Type="http://schemas.openxmlformats.org/officeDocument/2006/relationships/tags" Target="../tags/tag120.xml"/><Relationship Id="rId1" Type="http://schemas.openxmlformats.org/officeDocument/2006/relationships/tags" Target="../tags/tag119.xml"/><Relationship Id="rId6" Type="http://schemas.openxmlformats.org/officeDocument/2006/relationships/tags" Target="../tags/tag124.xml"/><Relationship Id="rId5" Type="http://schemas.openxmlformats.org/officeDocument/2006/relationships/tags" Target="../tags/tag123.xml"/><Relationship Id="rId4" Type="http://schemas.openxmlformats.org/officeDocument/2006/relationships/tags" Target="../tags/tag122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tags" Target="../tags/tag127.xml"/><Relationship Id="rId7" Type="http://schemas.openxmlformats.org/officeDocument/2006/relationships/slideMaster" Target="../slideMasters/slideMaster16.xml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6" Type="http://schemas.openxmlformats.org/officeDocument/2006/relationships/tags" Target="../tags/tag130.xml"/><Relationship Id="rId5" Type="http://schemas.openxmlformats.org/officeDocument/2006/relationships/tags" Target="../tags/tag129.xml"/><Relationship Id="rId4" Type="http://schemas.openxmlformats.org/officeDocument/2006/relationships/tags" Target="../tags/tag128.xml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tags" Target="../tags/tag133.xml"/><Relationship Id="rId7" Type="http://schemas.openxmlformats.org/officeDocument/2006/relationships/slideMaster" Target="../slideMasters/slideMaster16.xml"/><Relationship Id="rId2" Type="http://schemas.openxmlformats.org/officeDocument/2006/relationships/tags" Target="../tags/tag132.xml"/><Relationship Id="rId1" Type="http://schemas.openxmlformats.org/officeDocument/2006/relationships/tags" Target="../tags/tag131.xml"/><Relationship Id="rId6" Type="http://schemas.openxmlformats.org/officeDocument/2006/relationships/tags" Target="../tags/tag136.xml"/><Relationship Id="rId5" Type="http://schemas.openxmlformats.org/officeDocument/2006/relationships/tags" Target="../tags/tag135.xml"/><Relationship Id="rId4" Type="http://schemas.openxmlformats.org/officeDocument/2006/relationships/tags" Target="../tags/tag134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tags" Target="../tags/tag139.xml"/><Relationship Id="rId7" Type="http://schemas.openxmlformats.org/officeDocument/2006/relationships/slideMaster" Target="../slideMasters/slideMaster16.xml"/><Relationship Id="rId2" Type="http://schemas.openxmlformats.org/officeDocument/2006/relationships/tags" Target="../tags/tag138.xml"/><Relationship Id="rId1" Type="http://schemas.openxmlformats.org/officeDocument/2006/relationships/tags" Target="../tags/tag137.xml"/><Relationship Id="rId6" Type="http://schemas.openxmlformats.org/officeDocument/2006/relationships/tags" Target="../tags/tag142.xml"/><Relationship Id="rId5" Type="http://schemas.openxmlformats.org/officeDocument/2006/relationships/tags" Target="../tags/tag141.xml"/><Relationship Id="rId4" Type="http://schemas.openxmlformats.org/officeDocument/2006/relationships/tags" Target="../tags/tag140.xml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tags" Target="../tags/tag145.xml"/><Relationship Id="rId7" Type="http://schemas.openxmlformats.org/officeDocument/2006/relationships/slideMaster" Target="../slideMasters/slideMaster16.xml"/><Relationship Id="rId2" Type="http://schemas.openxmlformats.org/officeDocument/2006/relationships/tags" Target="../tags/tag144.xml"/><Relationship Id="rId1" Type="http://schemas.openxmlformats.org/officeDocument/2006/relationships/tags" Target="../tags/tag143.xml"/><Relationship Id="rId6" Type="http://schemas.openxmlformats.org/officeDocument/2006/relationships/tags" Target="../tags/tag148.xml"/><Relationship Id="rId5" Type="http://schemas.openxmlformats.org/officeDocument/2006/relationships/tags" Target="../tags/tag147.xml"/><Relationship Id="rId4" Type="http://schemas.openxmlformats.org/officeDocument/2006/relationships/tags" Target="../tags/tag146.xml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tags" Target="../tags/tag151.xml"/><Relationship Id="rId7" Type="http://schemas.openxmlformats.org/officeDocument/2006/relationships/slideMaster" Target="../slideMasters/slideMaster16.xml"/><Relationship Id="rId2" Type="http://schemas.openxmlformats.org/officeDocument/2006/relationships/tags" Target="../tags/tag150.xml"/><Relationship Id="rId1" Type="http://schemas.openxmlformats.org/officeDocument/2006/relationships/tags" Target="../tags/tag149.xml"/><Relationship Id="rId6" Type="http://schemas.openxmlformats.org/officeDocument/2006/relationships/tags" Target="../tags/tag154.xml"/><Relationship Id="rId5" Type="http://schemas.openxmlformats.org/officeDocument/2006/relationships/tags" Target="../tags/tag153.xml"/><Relationship Id="rId4" Type="http://schemas.openxmlformats.org/officeDocument/2006/relationships/tags" Target="../tags/tag15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tags" Target="../tags/tag157.xml"/><Relationship Id="rId2" Type="http://schemas.openxmlformats.org/officeDocument/2006/relationships/tags" Target="../tags/tag156.xml"/><Relationship Id="rId1" Type="http://schemas.openxmlformats.org/officeDocument/2006/relationships/tags" Target="../tags/tag155.xml"/><Relationship Id="rId5" Type="http://schemas.openxmlformats.org/officeDocument/2006/relationships/slideMaster" Target="../slideMasters/slideMaster16.xml"/><Relationship Id="rId4" Type="http://schemas.openxmlformats.org/officeDocument/2006/relationships/tags" Target="../tags/tag158.xml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tags" Target="../tags/tag161.xml"/><Relationship Id="rId2" Type="http://schemas.openxmlformats.org/officeDocument/2006/relationships/tags" Target="../tags/tag160.xml"/><Relationship Id="rId1" Type="http://schemas.openxmlformats.org/officeDocument/2006/relationships/tags" Target="../tags/tag159.xml"/><Relationship Id="rId5" Type="http://schemas.openxmlformats.org/officeDocument/2006/relationships/slideMaster" Target="../slideMasters/slideMaster16.xml"/><Relationship Id="rId4" Type="http://schemas.openxmlformats.org/officeDocument/2006/relationships/tags" Target="../tags/tag16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tags" Target="../tags/tag165.xml"/><Relationship Id="rId2" Type="http://schemas.openxmlformats.org/officeDocument/2006/relationships/tags" Target="../tags/tag164.xml"/><Relationship Id="rId1" Type="http://schemas.openxmlformats.org/officeDocument/2006/relationships/tags" Target="../tags/tag163.xml"/><Relationship Id="rId6" Type="http://schemas.openxmlformats.org/officeDocument/2006/relationships/slideMaster" Target="../slideMasters/slideMaster16.xml"/><Relationship Id="rId5" Type="http://schemas.openxmlformats.org/officeDocument/2006/relationships/tags" Target="../tags/tag167.xml"/><Relationship Id="rId4" Type="http://schemas.openxmlformats.org/officeDocument/2006/relationships/tags" Target="../tags/tag166.xml"/></Relationships>
</file>

<file path=ppt/slideLayouts/_rels/slideLayout125.xml.rels><?xml version="1.0" encoding="UTF-8" standalone="yes"?>
<Relationships xmlns="http://schemas.openxmlformats.org/package/2006/relationships"><Relationship Id="rId3" Type="http://schemas.openxmlformats.org/officeDocument/2006/relationships/tags" Target="../tags/tag170.xml"/><Relationship Id="rId2" Type="http://schemas.openxmlformats.org/officeDocument/2006/relationships/tags" Target="../tags/tag169.xml"/><Relationship Id="rId1" Type="http://schemas.openxmlformats.org/officeDocument/2006/relationships/tags" Target="../tags/tag168.xml"/><Relationship Id="rId6" Type="http://schemas.openxmlformats.org/officeDocument/2006/relationships/slideMaster" Target="../slideMasters/slideMaster16.xml"/><Relationship Id="rId5" Type="http://schemas.openxmlformats.org/officeDocument/2006/relationships/tags" Target="../tags/tag172.xml"/><Relationship Id="rId4" Type="http://schemas.openxmlformats.org/officeDocument/2006/relationships/tags" Target="../tags/tag171.xml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tags" Target="../tags/tag175.xml"/><Relationship Id="rId2" Type="http://schemas.openxmlformats.org/officeDocument/2006/relationships/tags" Target="../tags/tag174.xml"/><Relationship Id="rId1" Type="http://schemas.openxmlformats.org/officeDocument/2006/relationships/tags" Target="../tags/tag173.xml"/><Relationship Id="rId5" Type="http://schemas.openxmlformats.org/officeDocument/2006/relationships/slideMaster" Target="../slideMasters/slideMaster16.xml"/><Relationship Id="rId4" Type="http://schemas.openxmlformats.org/officeDocument/2006/relationships/tags" Target="../tags/tag176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tags" Target="../tags/tag179.xml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4" Type="http://schemas.openxmlformats.org/officeDocument/2006/relationships/slideMaster" Target="../slideMasters/slideMaster16.xml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tags" Target="../tags/tag182.xml"/><Relationship Id="rId2" Type="http://schemas.openxmlformats.org/officeDocument/2006/relationships/tags" Target="../tags/tag181.xml"/><Relationship Id="rId1" Type="http://schemas.openxmlformats.org/officeDocument/2006/relationships/tags" Target="../tags/tag180.xml"/><Relationship Id="rId6" Type="http://schemas.openxmlformats.org/officeDocument/2006/relationships/slideMaster" Target="../slideMasters/slideMaster16.xml"/><Relationship Id="rId5" Type="http://schemas.openxmlformats.org/officeDocument/2006/relationships/tags" Target="../tags/tag184.xml"/><Relationship Id="rId4" Type="http://schemas.openxmlformats.org/officeDocument/2006/relationships/tags" Target="../tags/tag183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7.xml"/><Relationship Id="rId1" Type="http://schemas.openxmlformats.org/officeDocument/2006/relationships/tags" Target="../tags/tag187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7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7.xml"/><Relationship Id="rId2" Type="http://schemas.openxmlformats.org/officeDocument/2006/relationships/tags" Target="../tags/tag189.xml"/><Relationship Id="rId1" Type="http://schemas.openxmlformats.org/officeDocument/2006/relationships/tags" Target="../tags/tag188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1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1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tags" Target="../tags/tag16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tags" Target="../tags/tag1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7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9.xml"/><Relationship Id="rId1" Type="http://schemas.openxmlformats.org/officeDocument/2006/relationships/tags" Target="../tags/tag2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tags" Target="../tags/tag26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tags" Target="../tags/tag27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tags" Target="../tags/tag28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tags" Target="../tags/tag29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tags" Target="../tags/tag30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tags" Target="../tags/tag3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tags" Target="../tags/tag3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tags" Target="../tags/tag33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0.xml"/><Relationship Id="rId2" Type="http://schemas.openxmlformats.org/officeDocument/2006/relationships/tags" Target="../tags/tag35.xml"/><Relationship Id="rId1" Type="http://schemas.openxmlformats.org/officeDocument/2006/relationships/tags" Target="../tags/tag34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tags" Target="../tags/tag36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tags" Target="../tags/tag39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tags" Target="../tags/tag40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tags" Target="../tags/tag41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tags" Target="../tags/tag42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tags" Target="../tags/tag43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tags" Target="../tags/tag4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tags" Target="../tags/tag45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tags" Target="../tags/tag46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tags" Target="../tags/tag47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tags" Target="../tags/tag48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2.xml"/><Relationship Id="rId1" Type="http://schemas.openxmlformats.org/officeDocument/2006/relationships/tags" Target="../tags/tag51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2.xml"/><Relationship Id="rId1" Type="http://schemas.openxmlformats.org/officeDocument/2006/relationships/tags" Target="../tags/tag52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2.xml"/><Relationship Id="rId1" Type="http://schemas.openxmlformats.org/officeDocument/2006/relationships/tags" Target="../tags/tag5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2.xml"/><Relationship Id="rId1" Type="http://schemas.openxmlformats.org/officeDocument/2006/relationships/tags" Target="../tags/tag54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2.xml"/><Relationship Id="rId1" Type="http://schemas.openxmlformats.org/officeDocument/2006/relationships/tags" Target="../tags/tag55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3.xml"/><Relationship Id="rId1" Type="http://schemas.openxmlformats.org/officeDocument/2006/relationships/tags" Target="../tags/tag5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3.xml"/><Relationship Id="rId2" Type="http://schemas.openxmlformats.org/officeDocument/2006/relationships/tags" Target="../tags/tag60.xml"/><Relationship Id="rId1" Type="http://schemas.openxmlformats.org/officeDocument/2006/relationships/tags" Target="../tags/tag5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4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4" Type="http://schemas.openxmlformats.org/officeDocument/2006/relationships/image" Target="../media/image4.png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5.xml"/><Relationship Id="rId1" Type="http://schemas.openxmlformats.org/officeDocument/2006/relationships/tags" Target="../tags/tag6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2941638" y="642938"/>
            <a:ext cx="6964362" cy="142875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latin typeface="Tahoma" pitchFamily="34" charset="0"/>
              <a:cs typeface="Arial" charset="0"/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142875"/>
            <a:ext cx="3040063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6" name="Freeform 5"/>
          <p:cNvSpPr>
            <a:spLocks/>
          </p:cNvSpPr>
          <p:nvPr userDrawn="1"/>
        </p:nvSpPr>
        <p:spPr bwMode="auto">
          <a:xfrm>
            <a:off x="465138" y="147638"/>
            <a:ext cx="363537" cy="923925"/>
          </a:xfrm>
          <a:custGeom>
            <a:avLst/>
            <a:gdLst/>
            <a:ahLst/>
            <a:cxnLst>
              <a:cxn ang="0">
                <a:pos x="213" y="1165"/>
              </a:cxn>
              <a:cxn ang="0">
                <a:pos x="407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8" y="689"/>
              </a:cxn>
              <a:cxn ang="0">
                <a:pos x="213" y="318"/>
              </a:cxn>
              <a:cxn ang="0">
                <a:pos x="213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4" y="299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19" y="352"/>
              </a:cxn>
              <a:cxn ang="0">
                <a:pos x="25" y="364"/>
              </a:cxn>
              <a:cxn ang="0">
                <a:pos x="198" y="689"/>
              </a:cxn>
              <a:cxn ang="0">
                <a:pos x="200" y="693"/>
              </a:cxn>
              <a:cxn ang="0">
                <a:pos x="202" y="698"/>
              </a:cxn>
              <a:cxn ang="0">
                <a:pos x="205" y="704"/>
              </a:cxn>
              <a:cxn ang="0">
                <a:pos x="208" y="712"/>
              </a:cxn>
              <a:cxn ang="0">
                <a:pos x="210" y="721"/>
              </a:cxn>
              <a:cxn ang="0">
                <a:pos x="212" y="731"/>
              </a:cxn>
              <a:cxn ang="0">
                <a:pos x="212" y="736"/>
              </a:cxn>
              <a:cxn ang="0">
                <a:pos x="213" y="741"/>
              </a:cxn>
              <a:cxn ang="0">
                <a:pos x="212" y="747"/>
              </a:cxn>
              <a:cxn ang="0">
                <a:pos x="212" y="752"/>
              </a:cxn>
              <a:cxn ang="0">
                <a:pos x="210" y="762"/>
              </a:cxn>
              <a:cxn ang="0">
                <a:pos x="208" y="772"/>
              </a:cxn>
              <a:cxn ang="0">
                <a:pos x="205" y="779"/>
              </a:cxn>
              <a:cxn ang="0">
                <a:pos x="199" y="791"/>
              </a:cxn>
              <a:cxn ang="0">
                <a:pos x="197" y="795"/>
              </a:cxn>
              <a:cxn ang="0">
                <a:pos x="0" y="1165"/>
              </a:cxn>
              <a:cxn ang="0">
                <a:pos x="213" y="1165"/>
              </a:cxn>
            </a:cxnLst>
            <a:rect l="0" t="0" r="r" b="b"/>
            <a:pathLst>
              <a:path w="424" h="1165">
                <a:moveTo>
                  <a:pt x="213" y="1165"/>
                </a:moveTo>
                <a:lnTo>
                  <a:pt x="407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8" y="689"/>
                </a:lnTo>
                <a:lnTo>
                  <a:pt x="213" y="318"/>
                </a:lnTo>
                <a:lnTo>
                  <a:pt x="213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4" y="299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19" y="352"/>
                </a:lnTo>
                <a:lnTo>
                  <a:pt x="25" y="364"/>
                </a:lnTo>
                <a:lnTo>
                  <a:pt x="198" y="689"/>
                </a:lnTo>
                <a:lnTo>
                  <a:pt x="200" y="693"/>
                </a:lnTo>
                <a:lnTo>
                  <a:pt x="202" y="698"/>
                </a:lnTo>
                <a:lnTo>
                  <a:pt x="205" y="704"/>
                </a:lnTo>
                <a:lnTo>
                  <a:pt x="208" y="712"/>
                </a:lnTo>
                <a:lnTo>
                  <a:pt x="210" y="721"/>
                </a:lnTo>
                <a:lnTo>
                  <a:pt x="212" y="731"/>
                </a:lnTo>
                <a:lnTo>
                  <a:pt x="212" y="736"/>
                </a:lnTo>
                <a:lnTo>
                  <a:pt x="213" y="741"/>
                </a:lnTo>
                <a:lnTo>
                  <a:pt x="212" y="747"/>
                </a:lnTo>
                <a:lnTo>
                  <a:pt x="212" y="752"/>
                </a:lnTo>
                <a:lnTo>
                  <a:pt x="210" y="762"/>
                </a:lnTo>
                <a:lnTo>
                  <a:pt x="208" y="772"/>
                </a:lnTo>
                <a:lnTo>
                  <a:pt x="205" y="779"/>
                </a:lnTo>
                <a:lnTo>
                  <a:pt x="199" y="791"/>
                </a:lnTo>
                <a:lnTo>
                  <a:pt x="197" y="795"/>
                </a:lnTo>
                <a:lnTo>
                  <a:pt x="0" y="1165"/>
                </a:lnTo>
                <a:lnTo>
                  <a:pt x="213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1011238" y="147638"/>
            <a:ext cx="365125" cy="923925"/>
          </a:xfrm>
          <a:custGeom>
            <a:avLst/>
            <a:gdLst/>
            <a:ahLst/>
            <a:cxnLst>
              <a:cxn ang="0">
                <a:pos x="211" y="1165"/>
              </a:cxn>
              <a:cxn ang="0">
                <a:pos x="408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9" y="689"/>
              </a:cxn>
              <a:cxn ang="0">
                <a:pos x="211" y="318"/>
              </a:cxn>
              <a:cxn ang="0">
                <a:pos x="211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20" y="352"/>
              </a:cxn>
              <a:cxn ang="0">
                <a:pos x="25" y="364"/>
              </a:cxn>
              <a:cxn ang="0">
                <a:pos x="197" y="689"/>
              </a:cxn>
              <a:cxn ang="0">
                <a:pos x="199" y="693"/>
              </a:cxn>
              <a:cxn ang="0">
                <a:pos x="201" y="698"/>
              </a:cxn>
              <a:cxn ang="0">
                <a:pos x="204" y="704"/>
              </a:cxn>
              <a:cxn ang="0">
                <a:pos x="207" y="712"/>
              </a:cxn>
              <a:cxn ang="0">
                <a:pos x="208" y="716"/>
              </a:cxn>
              <a:cxn ang="0">
                <a:pos x="209" y="721"/>
              </a:cxn>
              <a:cxn ang="0">
                <a:pos x="211" y="731"/>
              </a:cxn>
              <a:cxn ang="0">
                <a:pos x="211" y="736"/>
              </a:cxn>
              <a:cxn ang="0">
                <a:pos x="211" y="741"/>
              </a:cxn>
              <a:cxn ang="0">
                <a:pos x="211" y="747"/>
              </a:cxn>
              <a:cxn ang="0">
                <a:pos x="211" y="752"/>
              </a:cxn>
              <a:cxn ang="0">
                <a:pos x="209" y="762"/>
              </a:cxn>
              <a:cxn ang="0">
                <a:pos x="206" y="772"/>
              </a:cxn>
              <a:cxn ang="0">
                <a:pos x="204" y="779"/>
              </a:cxn>
              <a:cxn ang="0">
                <a:pos x="198" y="791"/>
              </a:cxn>
              <a:cxn ang="0">
                <a:pos x="196" y="795"/>
              </a:cxn>
              <a:cxn ang="0">
                <a:pos x="0" y="1165"/>
              </a:cxn>
              <a:cxn ang="0">
                <a:pos x="211" y="1165"/>
              </a:cxn>
            </a:cxnLst>
            <a:rect l="0" t="0" r="r" b="b"/>
            <a:pathLst>
              <a:path w="424" h="1165">
                <a:moveTo>
                  <a:pt x="211" y="1165"/>
                </a:moveTo>
                <a:lnTo>
                  <a:pt x="408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9" y="689"/>
                </a:lnTo>
                <a:lnTo>
                  <a:pt x="211" y="318"/>
                </a:lnTo>
                <a:lnTo>
                  <a:pt x="211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20" y="352"/>
                </a:lnTo>
                <a:lnTo>
                  <a:pt x="25" y="364"/>
                </a:lnTo>
                <a:lnTo>
                  <a:pt x="197" y="689"/>
                </a:lnTo>
                <a:lnTo>
                  <a:pt x="199" y="693"/>
                </a:lnTo>
                <a:lnTo>
                  <a:pt x="201" y="698"/>
                </a:lnTo>
                <a:lnTo>
                  <a:pt x="204" y="704"/>
                </a:lnTo>
                <a:lnTo>
                  <a:pt x="207" y="712"/>
                </a:lnTo>
                <a:lnTo>
                  <a:pt x="208" y="716"/>
                </a:lnTo>
                <a:lnTo>
                  <a:pt x="209" y="721"/>
                </a:lnTo>
                <a:lnTo>
                  <a:pt x="211" y="731"/>
                </a:lnTo>
                <a:lnTo>
                  <a:pt x="211" y="736"/>
                </a:lnTo>
                <a:lnTo>
                  <a:pt x="211" y="741"/>
                </a:lnTo>
                <a:lnTo>
                  <a:pt x="211" y="747"/>
                </a:lnTo>
                <a:lnTo>
                  <a:pt x="211" y="752"/>
                </a:lnTo>
                <a:lnTo>
                  <a:pt x="209" y="762"/>
                </a:lnTo>
                <a:lnTo>
                  <a:pt x="206" y="772"/>
                </a:lnTo>
                <a:lnTo>
                  <a:pt x="204" y="779"/>
                </a:lnTo>
                <a:lnTo>
                  <a:pt x="198" y="791"/>
                </a:lnTo>
                <a:lnTo>
                  <a:pt x="196" y="795"/>
                </a:lnTo>
                <a:lnTo>
                  <a:pt x="0" y="1165"/>
                </a:lnTo>
                <a:lnTo>
                  <a:pt x="211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738188" y="398463"/>
            <a:ext cx="363537" cy="925512"/>
          </a:xfrm>
          <a:custGeom>
            <a:avLst/>
            <a:gdLst/>
            <a:ahLst/>
            <a:cxnLst>
              <a:cxn ang="0">
                <a:pos x="212" y="0"/>
              </a:cxn>
              <a:cxn ang="0">
                <a:pos x="407" y="370"/>
              </a:cxn>
              <a:cxn ang="0">
                <a:pos x="410" y="374"/>
              </a:cxn>
              <a:cxn ang="0">
                <a:pos x="412" y="379"/>
              </a:cxn>
              <a:cxn ang="0">
                <a:pos x="415" y="385"/>
              </a:cxn>
              <a:cxn ang="0">
                <a:pos x="418" y="393"/>
              </a:cxn>
              <a:cxn ang="0">
                <a:pos x="421" y="402"/>
              </a:cxn>
              <a:cxn ang="0">
                <a:pos x="423" y="413"/>
              </a:cxn>
              <a:cxn ang="0">
                <a:pos x="424" y="423"/>
              </a:cxn>
              <a:cxn ang="0">
                <a:pos x="424" y="429"/>
              </a:cxn>
              <a:cxn ang="0">
                <a:pos x="423" y="434"/>
              </a:cxn>
              <a:cxn ang="0">
                <a:pos x="421" y="444"/>
              </a:cxn>
              <a:cxn ang="0">
                <a:pos x="419" y="453"/>
              </a:cxn>
              <a:cxn ang="0">
                <a:pos x="416" y="461"/>
              </a:cxn>
              <a:cxn ang="0">
                <a:pos x="413" y="467"/>
              </a:cxn>
              <a:cxn ang="0">
                <a:pos x="410" y="472"/>
              </a:cxn>
              <a:cxn ang="0">
                <a:pos x="408" y="476"/>
              </a:cxn>
              <a:cxn ang="0">
                <a:pos x="212" y="847"/>
              </a:cxn>
              <a:cxn ang="0">
                <a:pos x="212" y="1165"/>
              </a:cxn>
              <a:cxn ang="0">
                <a:pos x="0" y="1165"/>
              </a:cxn>
              <a:cxn ang="0">
                <a:pos x="0" y="900"/>
              </a:cxn>
              <a:cxn ang="0">
                <a:pos x="1" y="885"/>
              </a:cxn>
              <a:cxn ang="0">
                <a:pos x="2" y="872"/>
              </a:cxn>
              <a:cxn ang="0">
                <a:pos x="3" y="865"/>
              </a:cxn>
              <a:cxn ang="0">
                <a:pos x="4" y="859"/>
              </a:cxn>
              <a:cxn ang="0">
                <a:pos x="8" y="847"/>
              </a:cxn>
              <a:cxn ang="0">
                <a:pos x="11" y="837"/>
              </a:cxn>
              <a:cxn ang="0">
                <a:pos x="14" y="825"/>
              </a:cxn>
              <a:cxn ang="0">
                <a:pos x="19" y="813"/>
              </a:cxn>
              <a:cxn ang="0">
                <a:pos x="25" y="800"/>
              </a:cxn>
              <a:cxn ang="0">
                <a:pos x="196" y="476"/>
              </a:cxn>
              <a:cxn ang="0">
                <a:pos x="199" y="472"/>
              </a:cxn>
              <a:cxn ang="0">
                <a:pos x="204" y="461"/>
              </a:cxn>
              <a:cxn ang="0">
                <a:pos x="207" y="453"/>
              </a:cxn>
              <a:cxn ang="0">
                <a:pos x="209" y="444"/>
              </a:cxn>
              <a:cxn ang="0">
                <a:pos x="211" y="434"/>
              </a:cxn>
              <a:cxn ang="0">
                <a:pos x="211" y="429"/>
              </a:cxn>
              <a:cxn ang="0">
                <a:pos x="212" y="423"/>
              </a:cxn>
              <a:cxn ang="0">
                <a:pos x="211" y="418"/>
              </a:cxn>
              <a:cxn ang="0">
                <a:pos x="211" y="413"/>
              </a:cxn>
              <a:cxn ang="0">
                <a:pos x="209" y="402"/>
              </a:cxn>
              <a:cxn ang="0">
                <a:pos x="206" y="393"/>
              </a:cxn>
              <a:cxn ang="0">
                <a:pos x="203" y="385"/>
              </a:cxn>
              <a:cxn ang="0">
                <a:pos x="198" y="374"/>
              </a:cxn>
              <a:cxn ang="0">
                <a:pos x="195" y="370"/>
              </a:cxn>
              <a:cxn ang="0">
                <a:pos x="0" y="0"/>
              </a:cxn>
              <a:cxn ang="0">
                <a:pos x="212" y="0"/>
              </a:cxn>
            </a:cxnLst>
            <a:rect l="0" t="0" r="r" b="b"/>
            <a:pathLst>
              <a:path w="424" h="1165">
                <a:moveTo>
                  <a:pt x="212" y="0"/>
                </a:moveTo>
                <a:lnTo>
                  <a:pt x="407" y="370"/>
                </a:lnTo>
                <a:lnTo>
                  <a:pt x="410" y="374"/>
                </a:lnTo>
                <a:lnTo>
                  <a:pt x="412" y="379"/>
                </a:lnTo>
                <a:lnTo>
                  <a:pt x="415" y="385"/>
                </a:lnTo>
                <a:lnTo>
                  <a:pt x="418" y="393"/>
                </a:lnTo>
                <a:lnTo>
                  <a:pt x="421" y="402"/>
                </a:lnTo>
                <a:lnTo>
                  <a:pt x="423" y="413"/>
                </a:lnTo>
                <a:lnTo>
                  <a:pt x="424" y="423"/>
                </a:lnTo>
                <a:lnTo>
                  <a:pt x="424" y="429"/>
                </a:lnTo>
                <a:lnTo>
                  <a:pt x="423" y="434"/>
                </a:lnTo>
                <a:lnTo>
                  <a:pt x="421" y="444"/>
                </a:lnTo>
                <a:lnTo>
                  <a:pt x="419" y="453"/>
                </a:lnTo>
                <a:lnTo>
                  <a:pt x="416" y="461"/>
                </a:lnTo>
                <a:lnTo>
                  <a:pt x="413" y="467"/>
                </a:lnTo>
                <a:lnTo>
                  <a:pt x="410" y="472"/>
                </a:lnTo>
                <a:lnTo>
                  <a:pt x="408" y="476"/>
                </a:lnTo>
                <a:lnTo>
                  <a:pt x="212" y="847"/>
                </a:lnTo>
                <a:lnTo>
                  <a:pt x="212" y="1165"/>
                </a:lnTo>
                <a:lnTo>
                  <a:pt x="0" y="1165"/>
                </a:lnTo>
                <a:lnTo>
                  <a:pt x="0" y="900"/>
                </a:lnTo>
                <a:lnTo>
                  <a:pt x="1" y="885"/>
                </a:lnTo>
                <a:lnTo>
                  <a:pt x="2" y="872"/>
                </a:lnTo>
                <a:lnTo>
                  <a:pt x="3" y="865"/>
                </a:lnTo>
                <a:lnTo>
                  <a:pt x="4" y="859"/>
                </a:lnTo>
                <a:lnTo>
                  <a:pt x="8" y="847"/>
                </a:lnTo>
                <a:lnTo>
                  <a:pt x="11" y="837"/>
                </a:lnTo>
                <a:lnTo>
                  <a:pt x="14" y="825"/>
                </a:lnTo>
                <a:lnTo>
                  <a:pt x="19" y="813"/>
                </a:lnTo>
                <a:lnTo>
                  <a:pt x="25" y="800"/>
                </a:lnTo>
                <a:lnTo>
                  <a:pt x="196" y="476"/>
                </a:lnTo>
                <a:lnTo>
                  <a:pt x="199" y="472"/>
                </a:lnTo>
                <a:lnTo>
                  <a:pt x="204" y="461"/>
                </a:lnTo>
                <a:lnTo>
                  <a:pt x="207" y="453"/>
                </a:lnTo>
                <a:lnTo>
                  <a:pt x="209" y="444"/>
                </a:lnTo>
                <a:lnTo>
                  <a:pt x="211" y="434"/>
                </a:lnTo>
                <a:lnTo>
                  <a:pt x="211" y="429"/>
                </a:lnTo>
                <a:lnTo>
                  <a:pt x="212" y="423"/>
                </a:lnTo>
                <a:lnTo>
                  <a:pt x="211" y="418"/>
                </a:lnTo>
                <a:lnTo>
                  <a:pt x="211" y="413"/>
                </a:lnTo>
                <a:lnTo>
                  <a:pt x="209" y="402"/>
                </a:lnTo>
                <a:lnTo>
                  <a:pt x="206" y="393"/>
                </a:lnTo>
                <a:lnTo>
                  <a:pt x="203" y="385"/>
                </a:lnTo>
                <a:lnTo>
                  <a:pt x="198" y="374"/>
                </a:lnTo>
                <a:lnTo>
                  <a:pt x="195" y="370"/>
                </a:lnTo>
                <a:lnTo>
                  <a:pt x="0" y="0"/>
                </a:lnTo>
                <a:lnTo>
                  <a:pt x="212" y="0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9" name="Freeform 8"/>
          <p:cNvSpPr>
            <a:spLocks noEditPoints="1"/>
          </p:cNvSpPr>
          <p:nvPr userDrawn="1"/>
        </p:nvSpPr>
        <p:spPr bwMode="auto">
          <a:xfrm>
            <a:off x="1435100" y="400050"/>
            <a:ext cx="169863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6" y="17"/>
              </a:cxn>
              <a:cxn ang="0">
                <a:pos x="98" y="14"/>
              </a:cxn>
              <a:cxn ang="0">
                <a:pos x="119" y="20"/>
              </a:cxn>
              <a:cxn ang="0">
                <a:pos x="128" y="30"/>
              </a:cxn>
              <a:cxn ang="0">
                <a:pos x="132" y="41"/>
              </a:cxn>
              <a:cxn ang="0">
                <a:pos x="134" y="55"/>
              </a:cxn>
              <a:cxn ang="0">
                <a:pos x="131" y="71"/>
              </a:cxn>
              <a:cxn ang="0">
                <a:pos x="125" y="81"/>
              </a:cxn>
              <a:cxn ang="0">
                <a:pos x="116" y="88"/>
              </a:cxn>
              <a:cxn ang="0">
                <a:pos x="104" y="92"/>
              </a:cxn>
              <a:cxn ang="0">
                <a:pos x="88" y="93"/>
              </a:cxn>
              <a:cxn ang="0">
                <a:pos x="28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49" y="208"/>
              </a:cxn>
              <a:cxn ang="0">
                <a:pos x="164" y="202"/>
              </a:cxn>
              <a:cxn ang="0">
                <a:pos x="181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6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7" y="99"/>
              </a:cxn>
              <a:cxn ang="0">
                <a:pos x="147" y="96"/>
              </a:cxn>
              <a:cxn ang="0">
                <a:pos x="165" y="90"/>
              </a:cxn>
              <a:cxn ang="0">
                <a:pos x="175" y="82"/>
              </a:cxn>
              <a:cxn ang="0">
                <a:pos x="183" y="71"/>
              </a:cxn>
              <a:cxn ang="0">
                <a:pos x="186" y="57"/>
              </a:cxn>
              <a:cxn ang="0">
                <a:pos x="185" y="40"/>
              </a:cxn>
              <a:cxn ang="0">
                <a:pos x="178" y="25"/>
              </a:cxn>
              <a:cxn ang="0">
                <a:pos x="165" y="13"/>
              </a:cxn>
              <a:cxn ang="0">
                <a:pos x="148" y="5"/>
              </a:cxn>
              <a:cxn ang="0">
                <a:pos x="126" y="1"/>
              </a:cxn>
              <a:cxn ang="0">
                <a:pos x="0" y="0"/>
              </a:cxn>
              <a:cxn ang="0">
                <a:pos x="13" y="13"/>
              </a:cxn>
              <a:cxn ang="0">
                <a:pos x="24" y="18"/>
              </a:cxn>
              <a:cxn ang="0">
                <a:pos x="28" y="27"/>
              </a:cxn>
              <a:cxn ang="0">
                <a:pos x="78" y="107"/>
              </a:cxn>
              <a:cxn ang="0">
                <a:pos x="112" y="108"/>
              </a:cxn>
              <a:cxn ang="0">
                <a:pos x="126" y="113"/>
              </a:cxn>
              <a:cxn ang="0">
                <a:pos x="136" y="122"/>
              </a:cxn>
              <a:cxn ang="0">
                <a:pos x="142" y="134"/>
              </a:cxn>
              <a:cxn ang="0">
                <a:pos x="145" y="147"/>
              </a:cxn>
              <a:cxn ang="0">
                <a:pos x="144" y="165"/>
              </a:cxn>
              <a:cxn ang="0">
                <a:pos x="139" y="180"/>
              </a:cxn>
              <a:cxn ang="0">
                <a:pos x="131" y="188"/>
              </a:cxn>
              <a:cxn ang="0">
                <a:pos x="120" y="194"/>
              </a:cxn>
              <a:cxn ang="0">
                <a:pos x="105" y="197"/>
              </a:cxn>
              <a:cxn ang="0">
                <a:pos x="89" y="195"/>
              </a:cxn>
              <a:cxn ang="0">
                <a:pos x="83" y="191"/>
              </a:cxn>
              <a:cxn ang="0">
                <a:pos x="79" y="186"/>
              </a:cxn>
              <a:cxn ang="0">
                <a:pos x="78" y="174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30"/>
                </a:lnTo>
                <a:lnTo>
                  <a:pt x="79" y="25"/>
                </a:lnTo>
                <a:lnTo>
                  <a:pt x="81" y="22"/>
                </a:lnTo>
                <a:lnTo>
                  <a:pt x="83" y="19"/>
                </a:lnTo>
                <a:lnTo>
                  <a:pt x="86" y="17"/>
                </a:lnTo>
                <a:lnTo>
                  <a:pt x="90" y="15"/>
                </a:lnTo>
                <a:lnTo>
                  <a:pt x="94" y="14"/>
                </a:lnTo>
                <a:lnTo>
                  <a:pt x="98" y="14"/>
                </a:lnTo>
                <a:lnTo>
                  <a:pt x="106" y="14"/>
                </a:lnTo>
                <a:lnTo>
                  <a:pt x="113" y="17"/>
                </a:lnTo>
                <a:lnTo>
                  <a:pt x="119" y="20"/>
                </a:lnTo>
                <a:lnTo>
                  <a:pt x="124" y="24"/>
                </a:lnTo>
                <a:lnTo>
                  <a:pt x="126" y="27"/>
                </a:lnTo>
                <a:lnTo>
                  <a:pt x="128" y="30"/>
                </a:lnTo>
                <a:lnTo>
                  <a:pt x="130" y="34"/>
                </a:lnTo>
                <a:lnTo>
                  <a:pt x="131" y="37"/>
                </a:lnTo>
                <a:lnTo>
                  <a:pt x="132" y="41"/>
                </a:lnTo>
                <a:lnTo>
                  <a:pt x="133" y="46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29" y="75"/>
                </a:lnTo>
                <a:lnTo>
                  <a:pt x="127" y="78"/>
                </a:lnTo>
                <a:lnTo>
                  <a:pt x="125" y="81"/>
                </a:lnTo>
                <a:lnTo>
                  <a:pt x="122" y="83"/>
                </a:lnTo>
                <a:lnTo>
                  <a:pt x="119" y="86"/>
                </a:lnTo>
                <a:lnTo>
                  <a:pt x="116" y="88"/>
                </a:lnTo>
                <a:lnTo>
                  <a:pt x="112" y="89"/>
                </a:lnTo>
                <a:lnTo>
                  <a:pt x="108" y="91"/>
                </a:lnTo>
                <a:lnTo>
                  <a:pt x="104" y="92"/>
                </a:lnTo>
                <a:lnTo>
                  <a:pt x="99" y="92"/>
                </a:lnTo>
                <a:lnTo>
                  <a:pt x="93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8" y="178"/>
                </a:moveTo>
                <a:lnTo>
                  <a:pt x="28" y="184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8" y="196"/>
                </a:lnTo>
                <a:lnTo>
                  <a:pt x="13" y="198"/>
                </a:lnTo>
                <a:lnTo>
                  <a:pt x="7" y="198"/>
                </a:lnTo>
                <a:lnTo>
                  <a:pt x="0" y="199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0" y="209"/>
                </a:lnTo>
                <a:lnTo>
                  <a:pt x="149" y="208"/>
                </a:lnTo>
                <a:lnTo>
                  <a:pt x="157" y="205"/>
                </a:lnTo>
                <a:lnTo>
                  <a:pt x="161" y="204"/>
                </a:lnTo>
                <a:lnTo>
                  <a:pt x="164" y="202"/>
                </a:lnTo>
                <a:lnTo>
                  <a:pt x="171" y="199"/>
                </a:lnTo>
                <a:lnTo>
                  <a:pt x="176" y="195"/>
                </a:lnTo>
                <a:lnTo>
                  <a:pt x="181" y="191"/>
                </a:lnTo>
                <a:lnTo>
                  <a:pt x="185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7" y="145"/>
                </a:lnTo>
                <a:lnTo>
                  <a:pt x="196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3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4" y="102"/>
                </a:lnTo>
                <a:lnTo>
                  <a:pt x="149" y="100"/>
                </a:lnTo>
                <a:lnTo>
                  <a:pt x="137" y="99"/>
                </a:lnTo>
                <a:lnTo>
                  <a:pt x="137" y="98"/>
                </a:lnTo>
                <a:lnTo>
                  <a:pt x="142" y="97"/>
                </a:lnTo>
                <a:lnTo>
                  <a:pt x="147" y="96"/>
                </a:lnTo>
                <a:lnTo>
                  <a:pt x="156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5" y="82"/>
                </a:lnTo>
                <a:lnTo>
                  <a:pt x="178" y="79"/>
                </a:lnTo>
                <a:lnTo>
                  <a:pt x="181" y="75"/>
                </a:lnTo>
                <a:lnTo>
                  <a:pt x="183" y="71"/>
                </a:lnTo>
                <a:lnTo>
                  <a:pt x="184" y="67"/>
                </a:lnTo>
                <a:lnTo>
                  <a:pt x="185" y="62"/>
                </a:lnTo>
                <a:lnTo>
                  <a:pt x="186" y="57"/>
                </a:lnTo>
                <a:lnTo>
                  <a:pt x="186" y="52"/>
                </a:lnTo>
                <a:lnTo>
                  <a:pt x="186" y="46"/>
                </a:lnTo>
                <a:lnTo>
                  <a:pt x="185" y="40"/>
                </a:lnTo>
                <a:lnTo>
                  <a:pt x="183" y="35"/>
                </a:lnTo>
                <a:lnTo>
                  <a:pt x="181" y="30"/>
                </a:lnTo>
                <a:lnTo>
                  <a:pt x="178" y="25"/>
                </a:lnTo>
                <a:lnTo>
                  <a:pt x="174" y="21"/>
                </a:lnTo>
                <a:lnTo>
                  <a:pt x="170" y="17"/>
                </a:lnTo>
                <a:lnTo>
                  <a:pt x="165" y="13"/>
                </a:lnTo>
                <a:lnTo>
                  <a:pt x="160" y="10"/>
                </a:lnTo>
                <a:lnTo>
                  <a:pt x="154" y="7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6" y="1"/>
                </a:lnTo>
                <a:lnTo>
                  <a:pt x="118" y="0"/>
                </a:lnTo>
                <a:lnTo>
                  <a:pt x="109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3" y="13"/>
                </a:lnTo>
                <a:lnTo>
                  <a:pt x="18" y="14"/>
                </a:lnTo>
                <a:lnTo>
                  <a:pt x="22" y="16"/>
                </a:lnTo>
                <a:lnTo>
                  <a:pt x="24" y="18"/>
                </a:lnTo>
                <a:lnTo>
                  <a:pt x="25" y="19"/>
                </a:lnTo>
                <a:lnTo>
                  <a:pt x="27" y="23"/>
                </a:lnTo>
                <a:lnTo>
                  <a:pt x="28" y="27"/>
                </a:lnTo>
                <a:lnTo>
                  <a:pt x="28" y="32"/>
                </a:lnTo>
                <a:lnTo>
                  <a:pt x="28" y="178"/>
                </a:lnTo>
                <a:close/>
                <a:moveTo>
                  <a:pt x="78" y="107"/>
                </a:moveTo>
                <a:lnTo>
                  <a:pt x="99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10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8" y="126"/>
                </a:lnTo>
                <a:lnTo>
                  <a:pt x="140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4" y="165"/>
                </a:lnTo>
                <a:lnTo>
                  <a:pt x="142" y="173"/>
                </a:lnTo>
                <a:lnTo>
                  <a:pt x="141" y="177"/>
                </a:lnTo>
                <a:lnTo>
                  <a:pt x="139" y="180"/>
                </a:lnTo>
                <a:lnTo>
                  <a:pt x="136" y="183"/>
                </a:lnTo>
                <a:lnTo>
                  <a:pt x="134" y="186"/>
                </a:lnTo>
                <a:lnTo>
                  <a:pt x="131" y="188"/>
                </a:lnTo>
                <a:lnTo>
                  <a:pt x="127" y="191"/>
                </a:lnTo>
                <a:lnTo>
                  <a:pt x="124" y="192"/>
                </a:lnTo>
                <a:lnTo>
                  <a:pt x="120" y="194"/>
                </a:lnTo>
                <a:lnTo>
                  <a:pt x="115" y="195"/>
                </a:lnTo>
                <a:lnTo>
                  <a:pt x="110" y="196"/>
                </a:lnTo>
                <a:lnTo>
                  <a:pt x="105" y="197"/>
                </a:lnTo>
                <a:lnTo>
                  <a:pt x="100" y="197"/>
                </a:lnTo>
                <a:lnTo>
                  <a:pt x="94" y="196"/>
                </a:lnTo>
                <a:lnTo>
                  <a:pt x="89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1" y="189"/>
                </a:lnTo>
                <a:lnTo>
                  <a:pt x="80" y="188"/>
                </a:lnTo>
                <a:lnTo>
                  <a:pt x="79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10" name="Freeform 9"/>
          <p:cNvSpPr>
            <a:spLocks noEditPoints="1"/>
          </p:cNvSpPr>
          <p:nvPr userDrawn="1"/>
        </p:nvSpPr>
        <p:spPr bwMode="auto">
          <a:xfrm>
            <a:off x="1601788" y="396875"/>
            <a:ext cx="198437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6" y="145"/>
              </a:cxn>
              <a:cxn ang="0">
                <a:pos x="151" y="180"/>
              </a:cxn>
              <a:cxn ang="0">
                <a:pos x="153" y="186"/>
              </a:cxn>
              <a:cxn ang="0">
                <a:pos x="154" y="189"/>
              </a:cxn>
              <a:cxn ang="0">
                <a:pos x="154" y="192"/>
              </a:cxn>
              <a:cxn ang="0">
                <a:pos x="154" y="195"/>
              </a:cxn>
              <a:cxn ang="0">
                <a:pos x="154" y="197"/>
              </a:cxn>
              <a:cxn ang="0">
                <a:pos x="153" y="198"/>
              </a:cxn>
              <a:cxn ang="0">
                <a:pos x="151" y="200"/>
              </a:cxn>
              <a:cxn ang="0">
                <a:pos x="149" y="201"/>
              </a:cxn>
              <a:cxn ang="0">
                <a:pos x="145" y="202"/>
              </a:cxn>
              <a:cxn ang="0">
                <a:pos x="141" y="202"/>
              </a:cxn>
              <a:cxn ang="0">
                <a:pos x="136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5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9" y="129"/>
              </a:cxn>
              <a:cxn ang="0">
                <a:pos x="74" y="129"/>
              </a:cxn>
              <a:cxn ang="0">
                <a:pos x="100" y="64"/>
              </a:cxn>
              <a:cxn ang="0">
                <a:pos x="129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6" y="145"/>
                </a:lnTo>
                <a:lnTo>
                  <a:pt x="151" y="180"/>
                </a:lnTo>
                <a:lnTo>
                  <a:pt x="153" y="186"/>
                </a:lnTo>
                <a:lnTo>
                  <a:pt x="154" y="189"/>
                </a:lnTo>
                <a:lnTo>
                  <a:pt x="154" y="192"/>
                </a:lnTo>
                <a:lnTo>
                  <a:pt x="154" y="195"/>
                </a:lnTo>
                <a:lnTo>
                  <a:pt x="154" y="197"/>
                </a:lnTo>
                <a:lnTo>
                  <a:pt x="153" y="198"/>
                </a:lnTo>
                <a:lnTo>
                  <a:pt x="151" y="200"/>
                </a:lnTo>
                <a:lnTo>
                  <a:pt x="149" y="201"/>
                </a:lnTo>
                <a:lnTo>
                  <a:pt x="145" y="202"/>
                </a:lnTo>
                <a:lnTo>
                  <a:pt x="141" y="202"/>
                </a:lnTo>
                <a:lnTo>
                  <a:pt x="136" y="203"/>
                </a:lnTo>
                <a:lnTo>
                  <a:pt x="122" y="203"/>
                </a:lnTo>
                <a:lnTo>
                  <a:pt x="122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5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9" y="129"/>
                </a:moveTo>
                <a:lnTo>
                  <a:pt x="74" y="129"/>
                </a:lnTo>
                <a:lnTo>
                  <a:pt x="100" y="64"/>
                </a:lnTo>
                <a:lnTo>
                  <a:pt x="129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11" name="Freeform 10"/>
          <p:cNvSpPr>
            <a:spLocks noEditPoints="1"/>
          </p:cNvSpPr>
          <p:nvPr userDrawn="1"/>
        </p:nvSpPr>
        <p:spPr bwMode="auto">
          <a:xfrm>
            <a:off x="2168525" y="396875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4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3" y="215"/>
              </a:cxn>
              <a:cxn ang="0">
                <a:pos x="233" y="203"/>
              </a:cxn>
              <a:cxn ang="0">
                <a:pos x="228" y="202"/>
              </a:cxn>
              <a:cxn ang="0">
                <a:pos x="223" y="201"/>
              </a:cxn>
              <a:cxn ang="0">
                <a:pos x="219" y="199"/>
              </a:cxn>
              <a:cxn ang="0">
                <a:pos x="215" y="197"/>
              </a:cxn>
              <a:cxn ang="0">
                <a:pos x="212" y="195"/>
              </a:cxn>
              <a:cxn ang="0">
                <a:pos x="209" y="191"/>
              </a:cxn>
              <a:cxn ang="0">
                <a:pos x="207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3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4" y="202"/>
                </a:lnTo>
                <a:lnTo>
                  <a:pt x="140" y="202"/>
                </a:lnTo>
                <a:lnTo>
                  <a:pt x="135" y="203"/>
                </a:lnTo>
                <a:lnTo>
                  <a:pt x="122" y="203"/>
                </a:lnTo>
                <a:lnTo>
                  <a:pt x="122" y="215"/>
                </a:lnTo>
                <a:lnTo>
                  <a:pt x="233" y="215"/>
                </a:lnTo>
                <a:lnTo>
                  <a:pt x="233" y="203"/>
                </a:lnTo>
                <a:lnTo>
                  <a:pt x="228" y="202"/>
                </a:lnTo>
                <a:lnTo>
                  <a:pt x="223" y="201"/>
                </a:lnTo>
                <a:lnTo>
                  <a:pt x="219" y="199"/>
                </a:lnTo>
                <a:lnTo>
                  <a:pt x="215" y="197"/>
                </a:lnTo>
                <a:lnTo>
                  <a:pt x="212" y="195"/>
                </a:lnTo>
                <a:lnTo>
                  <a:pt x="209" y="191"/>
                </a:lnTo>
                <a:lnTo>
                  <a:pt x="207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12" name="Freeform 11"/>
          <p:cNvSpPr>
            <a:spLocks/>
          </p:cNvSpPr>
          <p:nvPr userDrawn="1"/>
        </p:nvSpPr>
        <p:spPr bwMode="auto">
          <a:xfrm>
            <a:off x="2000250" y="396875"/>
            <a:ext cx="169863" cy="174625"/>
          </a:xfrm>
          <a:custGeom>
            <a:avLst/>
            <a:gdLst/>
            <a:ahLst/>
            <a:cxnLst>
              <a:cxn ang="0">
                <a:pos x="169" y="18"/>
              </a:cxn>
              <a:cxn ang="0">
                <a:pos x="148" y="8"/>
              </a:cxn>
              <a:cxn ang="0">
                <a:pos x="125" y="1"/>
              </a:cxn>
              <a:cxn ang="0">
                <a:pos x="97" y="1"/>
              </a:cxn>
              <a:cxn ang="0">
                <a:pos x="66" y="9"/>
              </a:cxn>
              <a:cxn ang="0">
                <a:pos x="44" y="22"/>
              </a:cxn>
              <a:cxn ang="0">
                <a:pos x="25" y="40"/>
              </a:cxn>
              <a:cxn ang="0">
                <a:pos x="8" y="67"/>
              </a:cxn>
              <a:cxn ang="0">
                <a:pos x="2" y="88"/>
              </a:cxn>
              <a:cxn ang="0">
                <a:pos x="0" y="109"/>
              </a:cxn>
              <a:cxn ang="0">
                <a:pos x="4" y="141"/>
              </a:cxn>
              <a:cxn ang="0">
                <a:pos x="16" y="170"/>
              </a:cxn>
              <a:cxn ang="0">
                <a:pos x="29" y="186"/>
              </a:cxn>
              <a:cxn ang="0">
                <a:pos x="45" y="200"/>
              </a:cxn>
              <a:cxn ang="0">
                <a:pos x="69" y="212"/>
              </a:cxn>
              <a:cxn ang="0">
                <a:pos x="99" y="218"/>
              </a:cxn>
              <a:cxn ang="0">
                <a:pos x="123" y="218"/>
              </a:cxn>
              <a:cxn ang="0">
                <a:pos x="150" y="213"/>
              </a:cxn>
              <a:cxn ang="0">
                <a:pos x="172" y="201"/>
              </a:cxn>
              <a:cxn ang="0">
                <a:pos x="187" y="183"/>
              </a:cxn>
              <a:cxn ang="0">
                <a:pos x="197" y="160"/>
              </a:cxn>
              <a:cxn ang="0">
                <a:pos x="200" y="132"/>
              </a:cxn>
              <a:cxn ang="0">
                <a:pos x="184" y="149"/>
              </a:cxn>
              <a:cxn ang="0">
                <a:pos x="178" y="170"/>
              </a:cxn>
              <a:cxn ang="0">
                <a:pos x="167" y="186"/>
              </a:cxn>
              <a:cxn ang="0">
                <a:pos x="153" y="197"/>
              </a:cxn>
              <a:cxn ang="0">
                <a:pos x="134" y="203"/>
              </a:cxn>
              <a:cxn ang="0">
                <a:pos x="112" y="204"/>
              </a:cxn>
              <a:cxn ang="0">
                <a:pos x="91" y="198"/>
              </a:cxn>
              <a:cxn ang="0">
                <a:pos x="76" y="186"/>
              </a:cxn>
              <a:cxn ang="0">
                <a:pos x="65" y="167"/>
              </a:cxn>
              <a:cxn ang="0">
                <a:pos x="58" y="141"/>
              </a:cxn>
              <a:cxn ang="0">
                <a:pos x="56" y="109"/>
              </a:cxn>
              <a:cxn ang="0">
                <a:pos x="58" y="78"/>
              </a:cxn>
              <a:cxn ang="0">
                <a:pos x="64" y="53"/>
              </a:cxn>
              <a:cxn ang="0">
                <a:pos x="73" y="33"/>
              </a:cxn>
              <a:cxn ang="0">
                <a:pos x="86" y="21"/>
              </a:cxn>
              <a:cxn ang="0">
                <a:pos x="104" y="15"/>
              </a:cxn>
              <a:cxn ang="0">
                <a:pos x="124" y="15"/>
              </a:cxn>
              <a:cxn ang="0">
                <a:pos x="140" y="21"/>
              </a:cxn>
              <a:cxn ang="0">
                <a:pos x="154" y="31"/>
              </a:cxn>
              <a:cxn ang="0">
                <a:pos x="165" y="46"/>
              </a:cxn>
              <a:cxn ang="0">
                <a:pos x="181" y="80"/>
              </a:cxn>
            </a:cxnLst>
            <a:rect l="0" t="0" r="r" b="b"/>
            <a:pathLst>
              <a:path w="200" h="219">
                <a:moveTo>
                  <a:pt x="193" y="6"/>
                </a:moveTo>
                <a:lnTo>
                  <a:pt x="181" y="6"/>
                </a:lnTo>
                <a:lnTo>
                  <a:pt x="169" y="18"/>
                </a:lnTo>
                <a:lnTo>
                  <a:pt x="162" y="15"/>
                </a:lnTo>
                <a:lnTo>
                  <a:pt x="155" y="11"/>
                </a:lnTo>
                <a:lnTo>
                  <a:pt x="148" y="8"/>
                </a:lnTo>
                <a:lnTo>
                  <a:pt x="141" y="5"/>
                </a:lnTo>
                <a:lnTo>
                  <a:pt x="133" y="3"/>
                </a:lnTo>
                <a:lnTo>
                  <a:pt x="125" y="1"/>
                </a:lnTo>
                <a:lnTo>
                  <a:pt x="117" y="0"/>
                </a:lnTo>
                <a:lnTo>
                  <a:pt x="109" y="0"/>
                </a:lnTo>
                <a:lnTo>
                  <a:pt x="97" y="1"/>
                </a:lnTo>
                <a:lnTo>
                  <a:pt x="86" y="2"/>
                </a:lnTo>
                <a:lnTo>
                  <a:pt x="76" y="5"/>
                </a:lnTo>
                <a:lnTo>
                  <a:pt x="66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3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8" y="67"/>
                </a:lnTo>
                <a:lnTo>
                  <a:pt x="6" y="72"/>
                </a:lnTo>
                <a:lnTo>
                  <a:pt x="5" y="77"/>
                </a:lnTo>
                <a:lnTo>
                  <a:pt x="2" y="88"/>
                </a:lnTo>
                <a:lnTo>
                  <a:pt x="0" y="98"/>
                </a:lnTo>
                <a:lnTo>
                  <a:pt x="0" y="104"/>
                </a:lnTo>
                <a:lnTo>
                  <a:pt x="0" y="109"/>
                </a:lnTo>
                <a:lnTo>
                  <a:pt x="0" y="120"/>
                </a:lnTo>
                <a:lnTo>
                  <a:pt x="2" y="131"/>
                </a:lnTo>
                <a:lnTo>
                  <a:pt x="4" y="141"/>
                </a:lnTo>
                <a:lnTo>
                  <a:pt x="7" y="151"/>
                </a:lnTo>
                <a:lnTo>
                  <a:pt x="11" y="161"/>
                </a:lnTo>
                <a:lnTo>
                  <a:pt x="16" y="170"/>
                </a:lnTo>
                <a:lnTo>
                  <a:pt x="22" y="178"/>
                </a:lnTo>
                <a:lnTo>
                  <a:pt x="25" y="182"/>
                </a:lnTo>
                <a:lnTo>
                  <a:pt x="29" y="186"/>
                </a:lnTo>
                <a:lnTo>
                  <a:pt x="36" y="193"/>
                </a:lnTo>
                <a:lnTo>
                  <a:pt x="40" y="196"/>
                </a:lnTo>
                <a:lnTo>
                  <a:pt x="45" y="200"/>
                </a:lnTo>
                <a:lnTo>
                  <a:pt x="54" y="205"/>
                </a:lnTo>
                <a:lnTo>
                  <a:pt x="64" y="210"/>
                </a:lnTo>
                <a:lnTo>
                  <a:pt x="69" y="212"/>
                </a:lnTo>
                <a:lnTo>
                  <a:pt x="75" y="214"/>
                </a:lnTo>
                <a:lnTo>
                  <a:pt x="87" y="216"/>
                </a:lnTo>
                <a:lnTo>
                  <a:pt x="99" y="218"/>
                </a:lnTo>
                <a:lnTo>
                  <a:pt x="105" y="218"/>
                </a:lnTo>
                <a:lnTo>
                  <a:pt x="113" y="219"/>
                </a:lnTo>
                <a:lnTo>
                  <a:pt x="123" y="218"/>
                </a:lnTo>
                <a:lnTo>
                  <a:pt x="133" y="217"/>
                </a:lnTo>
                <a:lnTo>
                  <a:pt x="142" y="215"/>
                </a:lnTo>
                <a:lnTo>
                  <a:pt x="150" y="213"/>
                </a:lnTo>
                <a:lnTo>
                  <a:pt x="158" y="209"/>
                </a:lnTo>
                <a:lnTo>
                  <a:pt x="165" y="205"/>
                </a:lnTo>
                <a:lnTo>
                  <a:pt x="172" y="201"/>
                </a:lnTo>
                <a:lnTo>
                  <a:pt x="177" y="196"/>
                </a:lnTo>
                <a:lnTo>
                  <a:pt x="183" y="190"/>
                </a:lnTo>
                <a:lnTo>
                  <a:pt x="187" y="183"/>
                </a:lnTo>
                <a:lnTo>
                  <a:pt x="191" y="176"/>
                </a:lnTo>
                <a:lnTo>
                  <a:pt x="194" y="168"/>
                </a:lnTo>
                <a:lnTo>
                  <a:pt x="197" y="160"/>
                </a:lnTo>
                <a:lnTo>
                  <a:pt x="198" y="151"/>
                </a:lnTo>
                <a:lnTo>
                  <a:pt x="199" y="142"/>
                </a:lnTo>
                <a:lnTo>
                  <a:pt x="200" y="132"/>
                </a:lnTo>
                <a:lnTo>
                  <a:pt x="186" y="132"/>
                </a:lnTo>
                <a:lnTo>
                  <a:pt x="185" y="141"/>
                </a:lnTo>
                <a:lnTo>
                  <a:pt x="184" y="149"/>
                </a:lnTo>
                <a:lnTo>
                  <a:pt x="183" y="156"/>
                </a:lnTo>
                <a:lnTo>
                  <a:pt x="180" y="163"/>
                </a:lnTo>
                <a:lnTo>
                  <a:pt x="178" y="170"/>
                </a:lnTo>
                <a:lnTo>
                  <a:pt x="175" y="175"/>
                </a:lnTo>
                <a:lnTo>
                  <a:pt x="171" y="181"/>
                </a:lnTo>
                <a:lnTo>
                  <a:pt x="167" y="186"/>
                </a:lnTo>
                <a:lnTo>
                  <a:pt x="163" y="190"/>
                </a:lnTo>
                <a:lnTo>
                  <a:pt x="158" y="194"/>
                </a:lnTo>
                <a:lnTo>
                  <a:pt x="153" y="197"/>
                </a:lnTo>
                <a:lnTo>
                  <a:pt x="147" y="200"/>
                </a:lnTo>
                <a:lnTo>
                  <a:pt x="141" y="202"/>
                </a:lnTo>
                <a:lnTo>
                  <a:pt x="134" y="203"/>
                </a:lnTo>
                <a:lnTo>
                  <a:pt x="127" y="204"/>
                </a:lnTo>
                <a:lnTo>
                  <a:pt x="120" y="204"/>
                </a:lnTo>
                <a:lnTo>
                  <a:pt x="112" y="204"/>
                </a:lnTo>
                <a:lnTo>
                  <a:pt x="104" y="203"/>
                </a:lnTo>
                <a:lnTo>
                  <a:pt x="98" y="201"/>
                </a:lnTo>
                <a:lnTo>
                  <a:pt x="91" y="198"/>
                </a:lnTo>
                <a:lnTo>
                  <a:pt x="86" y="195"/>
                </a:lnTo>
                <a:lnTo>
                  <a:pt x="81" y="191"/>
                </a:lnTo>
                <a:lnTo>
                  <a:pt x="76" y="186"/>
                </a:lnTo>
                <a:lnTo>
                  <a:pt x="72" y="180"/>
                </a:lnTo>
                <a:lnTo>
                  <a:pt x="68" y="174"/>
                </a:lnTo>
                <a:lnTo>
                  <a:pt x="65" y="167"/>
                </a:lnTo>
                <a:lnTo>
                  <a:pt x="62" y="159"/>
                </a:lnTo>
                <a:lnTo>
                  <a:pt x="60" y="151"/>
                </a:lnTo>
                <a:lnTo>
                  <a:pt x="58" y="141"/>
                </a:lnTo>
                <a:lnTo>
                  <a:pt x="57" y="131"/>
                </a:lnTo>
                <a:lnTo>
                  <a:pt x="57" y="121"/>
                </a:lnTo>
                <a:lnTo>
                  <a:pt x="56" y="109"/>
                </a:lnTo>
                <a:lnTo>
                  <a:pt x="56" y="98"/>
                </a:lnTo>
                <a:lnTo>
                  <a:pt x="57" y="88"/>
                </a:lnTo>
                <a:lnTo>
                  <a:pt x="58" y="78"/>
                </a:lnTo>
                <a:lnTo>
                  <a:pt x="59" y="69"/>
                </a:lnTo>
                <a:lnTo>
                  <a:pt x="61" y="61"/>
                </a:lnTo>
                <a:lnTo>
                  <a:pt x="64" y="53"/>
                </a:lnTo>
                <a:lnTo>
                  <a:pt x="66" y="46"/>
                </a:lnTo>
                <a:lnTo>
                  <a:pt x="69" y="39"/>
                </a:lnTo>
                <a:lnTo>
                  <a:pt x="73" y="33"/>
                </a:lnTo>
                <a:lnTo>
                  <a:pt x="77" y="28"/>
                </a:lnTo>
                <a:lnTo>
                  <a:pt x="81" y="24"/>
                </a:lnTo>
                <a:lnTo>
                  <a:pt x="86" y="21"/>
                </a:lnTo>
                <a:lnTo>
                  <a:pt x="92" y="18"/>
                </a:lnTo>
                <a:lnTo>
                  <a:pt x="98" y="16"/>
                </a:lnTo>
                <a:lnTo>
                  <a:pt x="104" y="15"/>
                </a:lnTo>
                <a:lnTo>
                  <a:pt x="112" y="14"/>
                </a:lnTo>
                <a:lnTo>
                  <a:pt x="118" y="14"/>
                </a:lnTo>
                <a:lnTo>
                  <a:pt x="124" y="15"/>
                </a:lnTo>
                <a:lnTo>
                  <a:pt x="130" y="16"/>
                </a:lnTo>
                <a:lnTo>
                  <a:pt x="135" y="18"/>
                </a:lnTo>
                <a:lnTo>
                  <a:pt x="140" y="21"/>
                </a:lnTo>
                <a:lnTo>
                  <a:pt x="145" y="24"/>
                </a:lnTo>
                <a:lnTo>
                  <a:pt x="150" y="27"/>
                </a:lnTo>
                <a:lnTo>
                  <a:pt x="154" y="31"/>
                </a:lnTo>
                <a:lnTo>
                  <a:pt x="158" y="35"/>
                </a:lnTo>
                <a:lnTo>
                  <a:pt x="161" y="40"/>
                </a:lnTo>
                <a:lnTo>
                  <a:pt x="165" y="46"/>
                </a:lnTo>
                <a:lnTo>
                  <a:pt x="168" y="52"/>
                </a:lnTo>
                <a:lnTo>
                  <a:pt x="175" y="65"/>
                </a:lnTo>
                <a:lnTo>
                  <a:pt x="181" y="80"/>
                </a:lnTo>
                <a:lnTo>
                  <a:pt x="193" y="80"/>
                </a:lnTo>
                <a:lnTo>
                  <a:pt x="193" y="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13" name="Freeform 12"/>
          <p:cNvSpPr>
            <a:spLocks/>
          </p:cNvSpPr>
          <p:nvPr userDrawn="1"/>
        </p:nvSpPr>
        <p:spPr bwMode="auto">
          <a:xfrm>
            <a:off x="1801813" y="400050"/>
            <a:ext cx="19526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6" y="18"/>
              </a:cxn>
              <a:cxn ang="0">
                <a:pos x="27" y="19"/>
              </a:cxn>
              <a:cxn ang="0">
                <a:pos x="29" y="23"/>
              </a:cxn>
              <a:cxn ang="0">
                <a:pos x="31" y="27"/>
              </a:cxn>
              <a:cxn ang="0">
                <a:pos x="31" y="32"/>
              </a:cxn>
              <a:cxn ang="0">
                <a:pos x="31" y="178"/>
              </a:cxn>
              <a:cxn ang="0">
                <a:pos x="31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6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9" y="198"/>
              </a:cxn>
              <a:cxn ang="0">
                <a:pos x="1" y="199"/>
              </a:cxn>
              <a:cxn ang="0">
                <a:pos x="1" y="211"/>
              </a:cxn>
              <a:cxn ang="0">
                <a:pos x="84" y="211"/>
              </a:cxn>
              <a:cxn ang="0">
                <a:pos x="84" y="199"/>
              </a:cxn>
              <a:cxn ang="0">
                <a:pos x="74" y="198"/>
              </a:cxn>
              <a:cxn ang="0">
                <a:pos x="66" y="198"/>
              </a:cxn>
              <a:cxn ang="0">
                <a:pos x="60" y="196"/>
              </a:cxn>
              <a:cxn ang="0">
                <a:pos x="55" y="194"/>
              </a:cxn>
              <a:cxn ang="0">
                <a:pos x="52" y="191"/>
              </a:cxn>
              <a:cxn ang="0">
                <a:pos x="51" y="190"/>
              </a:cxn>
              <a:cxn ang="0">
                <a:pos x="50" y="188"/>
              </a:cxn>
              <a:cxn ang="0">
                <a:pos x="49" y="184"/>
              </a:cxn>
              <a:cxn ang="0">
                <a:pos x="48" y="178"/>
              </a:cxn>
              <a:cxn ang="0">
                <a:pos x="48" y="48"/>
              </a:cxn>
              <a:cxn ang="0">
                <a:pos x="49" y="48"/>
              </a:cxn>
              <a:cxn ang="0">
                <a:pos x="167" y="211"/>
              </a:cxn>
              <a:cxn ang="0">
                <a:pos x="196" y="211"/>
              </a:cxn>
              <a:cxn ang="0">
                <a:pos x="196" y="35"/>
              </a:cxn>
              <a:cxn ang="0">
                <a:pos x="196" y="30"/>
              </a:cxn>
              <a:cxn ang="0">
                <a:pos x="197" y="26"/>
              </a:cxn>
              <a:cxn ang="0">
                <a:pos x="199" y="22"/>
              </a:cxn>
              <a:cxn ang="0">
                <a:pos x="202" y="19"/>
              </a:cxn>
              <a:cxn ang="0">
                <a:pos x="206" y="17"/>
              </a:cxn>
              <a:cxn ang="0">
                <a:pos x="211" y="15"/>
              </a:cxn>
              <a:cxn ang="0">
                <a:pos x="217" y="13"/>
              </a:cxn>
              <a:cxn ang="0">
                <a:pos x="224" y="12"/>
              </a:cxn>
              <a:cxn ang="0">
                <a:pos x="224" y="0"/>
              </a:cxn>
              <a:cxn ang="0">
                <a:pos x="146" y="0"/>
              </a:cxn>
              <a:cxn ang="0">
                <a:pos x="146" y="12"/>
              </a:cxn>
              <a:cxn ang="0">
                <a:pos x="155" y="13"/>
              </a:cxn>
              <a:cxn ang="0">
                <a:pos x="162" y="15"/>
              </a:cxn>
              <a:cxn ang="0">
                <a:pos x="167" y="17"/>
              </a:cxn>
              <a:cxn ang="0">
                <a:pos x="172" y="19"/>
              </a:cxn>
              <a:cxn ang="0">
                <a:pos x="175" y="22"/>
              </a:cxn>
              <a:cxn ang="0">
                <a:pos x="177" y="26"/>
              </a:cxn>
              <a:cxn ang="0">
                <a:pos x="178" y="30"/>
              </a:cxn>
              <a:cxn ang="0">
                <a:pos x="178" y="35"/>
              </a:cxn>
              <a:cxn ang="0">
                <a:pos x="178" y="143"/>
              </a:cxn>
              <a:cxn ang="0">
                <a:pos x="75" y="0"/>
              </a:cxn>
              <a:cxn ang="0">
                <a:pos x="0" y="0"/>
              </a:cxn>
              <a:cxn ang="0">
                <a:pos x="0" y="12"/>
              </a:cxn>
            </a:cxnLst>
            <a:rect l="0" t="0" r="r" b="b"/>
            <a:pathLst>
              <a:path w="224" h="211">
                <a:moveTo>
                  <a:pt x="0" y="12"/>
                </a:move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1" y="27"/>
                </a:lnTo>
                <a:lnTo>
                  <a:pt x="31" y="32"/>
                </a:lnTo>
                <a:lnTo>
                  <a:pt x="31" y="178"/>
                </a:lnTo>
                <a:lnTo>
                  <a:pt x="31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9" y="198"/>
                </a:lnTo>
                <a:lnTo>
                  <a:pt x="1" y="199"/>
                </a:lnTo>
                <a:lnTo>
                  <a:pt x="1" y="211"/>
                </a:lnTo>
                <a:lnTo>
                  <a:pt x="84" y="211"/>
                </a:lnTo>
                <a:lnTo>
                  <a:pt x="84" y="199"/>
                </a:lnTo>
                <a:lnTo>
                  <a:pt x="74" y="198"/>
                </a:lnTo>
                <a:lnTo>
                  <a:pt x="66" y="198"/>
                </a:lnTo>
                <a:lnTo>
                  <a:pt x="60" y="196"/>
                </a:lnTo>
                <a:lnTo>
                  <a:pt x="55" y="194"/>
                </a:lnTo>
                <a:lnTo>
                  <a:pt x="52" y="191"/>
                </a:lnTo>
                <a:lnTo>
                  <a:pt x="51" y="190"/>
                </a:lnTo>
                <a:lnTo>
                  <a:pt x="50" y="188"/>
                </a:lnTo>
                <a:lnTo>
                  <a:pt x="49" y="184"/>
                </a:lnTo>
                <a:lnTo>
                  <a:pt x="48" y="178"/>
                </a:lnTo>
                <a:lnTo>
                  <a:pt x="48" y="48"/>
                </a:lnTo>
                <a:lnTo>
                  <a:pt x="49" y="48"/>
                </a:lnTo>
                <a:lnTo>
                  <a:pt x="167" y="211"/>
                </a:lnTo>
                <a:lnTo>
                  <a:pt x="196" y="211"/>
                </a:lnTo>
                <a:lnTo>
                  <a:pt x="196" y="35"/>
                </a:lnTo>
                <a:lnTo>
                  <a:pt x="196" y="30"/>
                </a:lnTo>
                <a:lnTo>
                  <a:pt x="197" y="26"/>
                </a:lnTo>
                <a:lnTo>
                  <a:pt x="199" y="22"/>
                </a:lnTo>
                <a:lnTo>
                  <a:pt x="202" y="19"/>
                </a:lnTo>
                <a:lnTo>
                  <a:pt x="206" y="17"/>
                </a:lnTo>
                <a:lnTo>
                  <a:pt x="211" y="15"/>
                </a:lnTo>
                <a:lnTo>
                  <a:pt x="217" y="13"/>
                </a:lnTo>
                <a:lnTo>
                  <a:pt x="224" y="12"/>
                </a:lnTo>
                <a:lnTo>
                  <a:pt x="224" y="0"/>
                </a:lnTo>
                <a:lnTo>
                  <a:pt x="146" y="0"/>
                </a:lnTo>
                <a:lnTo>
                  <a:pt x="146" y="12"/>
                </a:lnTo>
                <a:lnTo>
                  <a:pt x="155" y="13"/>
                </a:lnTo>
                <a:lnTo>
                  <a:pt x="162" y="15"/>
                </a:lnTo>
                <a:lnTo>
                  <a:pt x="167" y="17"/>
                </a:lnTo>
                <a:lnTo>
                  <a:pt x="172" y="19"/>
                </a:lnTo>
                <a:lnTo>
                  <a:pt x="175" y="22"/>
                </a:lnTo>
                <a:lnTo>
                  <a:pt x="177" y="26"/>
                </a:lnTo>
                <a:lnTo>
                  <a:pt x="178" y="30"/>
                </a:lnTo>
                <a:lnTo>
                  <a:pt x="178" y="35"/>
                </a:lnTo>
                <a:lnTo>
                  <a:pt x="178" y="143"/>
                </a:lnTo>
                <a:lnTo>
                  <a:pt x="75" y="0"/>
                </a:lnTo>
                <a:lnTo>
                  <a:pt x="0" y="0"/>
                </a:lnTo>
                <a:lnTo>
                  <a:pt x="0" y="1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14" name="Freeform 13"/>
          <p:cNvSpPr>
            <a:spLocks noEditPoints="1"/>
          </p:cNvSpPr>
          <p:nvPr userDrawn="1"/>
        </p:nvSpPr>
        <p:spPr bwMode="auto">
          <a:xfrm>
            <a:off x="1431925" y="652463"/>
            <a:ext cx="160338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7" y="197"/>
              </a:cxn>
              <a:cxn ang="0">
                <a:pos x="87" y="193"/>
              </a:cxn>
              <a:cxn ang="0">
                <a:pos x="81" y="186"/>
              </a:cxn>
              <a:cxn ang="0">
                <a:pos x="80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6" y="106"/>
              </a:cxn>
              <a:cxn ang="0">
                <a:pos x="166" y="100"/>
              </a:cxn>
              <a:cxn ang="0">
                <a:pos x="171" y="96"/>
              </a:cxn>
              <a:cxn ang="0">
                <a:pos x="178" y="86"/>
              </a:cxn>
              <a:cxn ang="0">
                <a:pos x="184" y="75"/>
              </a:cxn>
              <a:cxn ang="0">
                <a:pos x="186" y="63"/>
              </a:cxn>
              <a:cxn ang="0">
                <a:pos x="186" y="49"/>
              </a:cxn>
              <a:cxn ang="0">
                <a:pos x="183" y="37"/>
              </a:cxn>
              <a:cxn ang="0">
                <a:pos x="178" y="27"/>
              </a:cxn>
              <a:cxn ang="0">
                <a:pos x="174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6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6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80" y="36"/>
              </a:cxn>
              <a:cxn ang="0">
                <a:pos x="81" y="26"/>
              </a:cxn>
              <a:cxn ang="0">
                <a:pos x="86" y="19"/>
              </a:cxn>
              <a:cxn ang="0">
                <a:pos x="92" y="15"/>
              </a:cxn>
              <a:cxn ang="0">
                <a:pos x="100" y="14"/>
              </a:cxn>
              <a:cxn ang="0">
                <a:pos x="108" y="15"/>
              </a:cxn>
              <a:cxn ang="0">
                <a:pos x="114" y="17"/>
              </a:cxn>
              <a:cxn ang="0">
                <a:pos x="123" y="24"/>
              </a:cxn>
              <a:cxn ang="0">
                <a:pos x="127" y="30"/>
              </a:cxn>
              <a:cxn ang="0">
                <a:pos x="131" y="41"/>
              </a:cxn>
              <a:cxn ang="0">
                <a:pos x="133" y="49"/>
              </a:cxn>
              <a:cxn ang="0">
                <a:pos x="133" y="67"/>
              </a:cxn>
              <a:cxn ang="0">
                <a:pos x="130" y="80"/>
              </a:cxn>
              <a:cxn ang="0">
                <a:pos x="126" y="86"/>
              </a:cxn>
              <a:cxn ang="0">
                <a:pos x="121" y="92"/>
              </a:cxn>
              <a:cxn ang="0">
                <a:pos x="110" y="98"/>
              </a:cxn>
              <a:cxn ang="0">
                <a:pos x="101" y="100"/>
              </a:cxn>
              <a:cxn ang="0">
                <a:pos x="91" y="100"/>
              </a:cxn>
              <a:cxn ang="0">
                <a:pos x="80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4" y="198"/>
                </a:lnTo>
                <a:lnTo>
                  <a:pt x="97" y="197"/>
                </a:lnTo>
                <a:lnTo>
                  <a:pt x="91" y="196"/>
                </a:lnTo>
                <a:lnTo>
                  <a:pt x="87" y="193"/>
                </a:lnTo>
                <a:lnTo>
                  <a:pt x="83" y="190"/>
                </a:lnTo>
                <a:lnTo>
                  <a:pt x="81" y="186"/>
                </a:lnTo>
                <a:lnTo>
                  <a:pt x="80" y="182"/>
                </a:lnTo>
                <a:lnTo>
                  <a:pt x="80" y="176"/>
                </a:lnTo>
                <a:lnTo>
                  <a:pt x="80" y="114"/>
                </a:lnTo>
                <a:lnTo>
                  <a:pt x="114" y="114"/>
                </a:lnTo>
                <a:lnTo>
                  <a:pt x="122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50" y="109"/>
                </a:lnTo>
                <a:lnTo>
                  <a:pt x="156" y="106"/>
                </a:lnTo>
                <a:lnTo>
                  <a:pt x="161" y="103"/>
                </a:lnTo>
                <a:lnTo>
                  <a:pt x="166" y="100"/>
                </a:lnTo>
                <a:lnTo>
                  <a:pt x="169" y="98"/>
                </a:lnTo>
                <a:lnTo>
                  <a:pt x="171" y="96"/>
                </a:lnTo>
                <a:lnTo>
                  <a:pt x="175" y="91"/>
                </a:lnTo>
                <a:lnTo>
                  <a:pt x="178" y="86"/>
                </a:lnTo>
                <a:lnTo>
                  <a:pt x="181" y="81"/>
                </a:lnTo>
                <a:lnTo>
                  <a:pt x="184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6" y="49"/>
                </a:lnTo>
                <a:lnTo>
                  <a:pt x="185" y="43"/>
                </a:lnTo>
                <a:lnTo>
                  <a:pt x="183" y="37"/>
                </a:lnTo>
                <a:lnTo>
                  <a:pt x="181" y="32"/>
                </a:lnTo>
                <a:lnTo>
                  <a:pt x="178" y="27"/>
                </a:lnTo>
                <a:lnTo>
                  <a:pt x="176" y="24"/>
                </a:lnTo>
                <a:lnTo>
                  <a:pt x="174" y="22"/>
                </a:lnTo>
                <a:lnTo>
                  <a:pt x="170" y="18"/>
                </a:lnTo>
                <a:lnTo>
                  <a:pt x="165" y="14"/>
                </a:lnTo>
                <a:lnTo>
                  <a:pt x="160" y="11"/>
                </a:lnTo>
                <a:lnTo>
                  <a:pt x="154" y="8"/>
                </a:lnTo>
                <a:lnTo>
                  <a:pt x="148" y="5"/>
                </a:lnTo>
                <a:lnTo>
                  <a:pt x="141" y="3"/>
                </a:lnTo>
                <a:lnTo>
                  <a:pt x="138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80" y="36"/>
                </a:moveTo>
                <a:lnTo>
                  <a:pt x="80" y="31"/>
                </a:lnTo>
                <a:lnTo>
                  <a:pt x="81" y="26"/>
                </a:lnTo>
                <a:lnTo>
                  <a:pt x="83" y="23"/>
                </a:lnTo>
                <a:lnTo>
                  <a:pt x="86" y="19"/>
                </a:lnTo>
                <a:lnTo>
                  <a:pt x="89" y="17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4" y="14"/>
                </a:lnTo>
                <a:lnTo>
                  <a:pt x="108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3" y="24"/>
                </a:lnTo>
                <a:lnTo>
                  <a:pt x="125" y="27"/>
                </a:lnTo>
                <a:lnTo>
                  <a:pt x="127" y="30"/>
                </a:lnTo>
                <a:lnTo>
                  <a:pt x="129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4" y="58"/>
                </a:lnTo>
                <a:lnTo>
                  <a:pt x="133" y="67"/>
                </a:lnTo>
                <a:lnTo>
                  <a:pt x="131" y="76"/>
                </a:lnTo>
                <a:lnTo>
                  <a:pt x="130" y="80"/>
                </a:lnTo>
                <a:lnTo>
                  <a:pt x="128" y="83"/>
                </a:lnTo>
                <a:lnTo>
                  <a:pt x="126" y="86"/>
                </a:lnTo>
                <a:lnTo>
                  <a:pt x="123" y="89"/>
                </a:lnTo>
                <a:lnTo>
                  <a:pt x="121" y="92"/>
                </a:lnTo>
                <a:lnTo>
                  <a:pt x="117" y="94"/>
                </a:lnTo>
                <a:lnTo>
                  <a:pt x="110" y="98"/>
                </a:lnTo>
                <a:lnTo>
                  <a:pt x="106" y="99"/>
                </a:lnTo>
                <a:lnTo>
                  <a:pt x="101" y="100"/>
                </a:lnTo>
                <a:lnTo>
                  <a:pt x="96" y="100"/>
                </a:lnTo>
                <a:lnTo>
                  <a:pt x="91" y="100"/>
                </a:lnTo>
                <a:lnTo>
                  <a:pt x="80" y="100"/>
                </a:lnTo>
                <a:lnTo>
                  <a:pt x="80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15" name="Freeform 14"/>
          <p:cNvSpPr>
            <a:spLocks noEditPoints="1"/>
          </p:cNvSpPr>
          <p:nvPr userDrawn="1"/>
        </p:nvSpPr>
        <p:spPr bwMode="auto">
          <a:xfrm>
            <a:off x="1595438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60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50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6" y="24"/>
              </a:cxn>
              <a:cxn ang="0">
                <a:pos x="147" y="40"/>
              </a:cxn>
              <a:cxn ang="0">
                <a:pos x="155" y="61"/>
              </a:cxn>
              <a:cxn ang="0">
                <a:pos x="157" y="79"/>
              </a:cxn>
              <a:cxn ang="0">
                <a:pos x="159" y="98"/>
              </a:cxn>
              <a:cxn ang="0">
                <a:pos x="158" y="130"/>
              </a:cxn>
              <a:cxn ang="0">
                <a:pos x="150" y="172"/>
              </a:cxn>
              <a:cxn ang="0">
                <a:pos x="142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40" y="213"/>
                </a:lnTo>
                <a:lnTo>
                  <a:pt x="150" y="210"/>
                </a:lnTo>
                <a:lnTo>
                  <a:pt x="160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5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5" y="32"/>
                </a:lnTo>
                <a:lnTo>
                  <a:pt x="177" y="25"/>
                </a:lnTo>
                <a:lnTo>
                  <a:pt x="168" y="19"/>
                </a:lnTo>
                <a:lnTo>
                  <a:pt x="160" y="13"/>
                </a:lnTo>
                <a:lnTo>
                  <a:pt x="150" y="9"/>
                </a:lnTo>
                <a:lnTo>
                  <a:pt x="140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6" y="24"/>
                </a:lnTo>
                <a:lnTo>
                  <a:pt x="141" y="29"/>
                </a:lnTo>
                <a:lnTo>
                  <a:pt x="144" y="34"/>
                </a:lnTo>
                <a:lnTo>
                  <a:pt x="147" y="40"/>
                </a:lnTo>
                <a:lnTo>
                  <a:pt x="150" y="46"/>
                </a:lnTo>
                <a:lnTo>
                  <a:pt x="153" y="53"/>
                </a:lnTo>
                <a:lnTo>
                  <a:pt x="155" y="61"/>
                </a:lnTo>
                <a:lnTo>
                  <a:pt x="155" y="65"/>
                </a:lnTo>
                <a:lnTo>
                  <a:pt x="156" y="70"/>
                </a:lnTo>
                <a:lnTo>
                  <a:pt x="157" y="79"/>
                </a:lnTo>
                <a:lnTo>
                  <a:pt x="158" y="83"/>
                </a:lnTo>
                <a:lnTo>
                  <a:pt x="158" y="88"/>
                </a:lnTo>
                <a:lnTo>
                  <a:pt x="159" y="98"/>
                </a:lnTo>
                <a:lnTo>
                  <a:pt x="159" y="109"/>
                </a:lnTo>
                <a:lnTo>
                  <a:pt x="159" y="120"/>
                </a:lnTo>
                <a:lnTo>
                  <a:pt x="158" y="130"/>
                </a:lnTo>
                <a:lnTo>
                  <a:pt x="156" y="149"/>
                </a:lnTo>
                <a:lnTo>
                  <a:pt x="153" y="165"/>
                </a:lnTo>
                <a:lnTo>
                  <a:pt x="150" y="172"/>
                </a:lnTo>
                <a:lnTo>
                  <a:pt x="147" y="179"/>
                </a:lnTo>
                <a:lnTo>
                  <a:pt x="144" y="185"/>
                </a:lnTo>
                <a:lnTo>
                  <a:pt x="142" y="187"/>
                </a:lnTo>
                <a:lnTo>
                  <a:pt x="141" y="190"/>
                </a:lnTo>
                <a:lnTo>
                  <a:pt x="136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16" name="Freeform 15"/>
          <p:cNvSpPr>
            <a:spLocks noEditPoints="1"/>
          </p:cNvSpPr>
          <p:nvPr userDrawn="1"/>
        </p:nvSpPr>
        <p:spPr bwMode="auto">
          <a:xfrm>
            <a:off x="1778000" y="652463"/>
            <a:ext cx="161925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6" y="197"/>
              </a:cxn>
              <a:cxn ang="0">
                <a:pos x="86" y="193"/>
              </a:cxn>
              <a:cxn ang="0">
                <a:pos x="81" y="186"/>
              </a:cxn>
              <a:cxn ang="0">
                <a:pos x="79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5" y="106"/>
              </a:cxn>
              <a:cxn ang="0">
                <a:pos x="166" y="100"/>
              </a:cxn>
              <a:cxn ang="0">
                <a:pos x="170" y="96"/>
              </a:cxn>
              <a:cxn ang="0">
                <a:pos x="178" y="86"/>
              </a:cxn>
              <a:cxn ang="0">
                <a:pos x="183" y="75"/>
              </a:cxn>
              <a:cxn ang="0">
                <a:pos x="186" y="63"/>
              </a:cxn>
              <a:cxn ang="0">
                <a:pos x="185" y="49"/>
              </a:cxn>
              <a:cxn ang="0">
                <a:pos x="183" y="37"/>
              </a:cxn>
              <a:cxn ang="0">
                <a:pos x="177" y="27"/>
              </a:cxn>
              <a:cxn ang="0">
                <a:pos x="173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19" y="14"/>
              </a:cxn>
              <a:cxn ang="0">
                <a:pos x="25" y="18"/>
              </a:cxn>
              <a:cxn ang="0">
                <a:pos x="28" y="23"/>
              </a:cxn>
              <a:cxn ang="0">
                <a:pos x="30" y="32"/>
              </a:cxn>
              <a:cxn ang="0">
                <a:pos x="30" y="184"/>
              </a:cxn>
              <a:cxn ang="0">
                <a:pos x="28" y="188"/>
              </a:cxn>
              <a:cxn ang="0">
                <a:pos x="25" y="193"/>
              </a:cxn>
              <a:cxn ang="0">
                <a:pos x="19" y="196"/>
              </a:cxn>
              <a:cxn ang="0">
                <a:pos x="8" y="198"/>
              </a:cxn>
              <a:cxn ang="0">
                <a:pos x="0" y="211"/>
              </a:cxn>
              <a:cxn ang="0">
                <a:pos x="79" y="36"/>
              </a:cxn>
              <a:cxn ang="0">
                <a:pos x="81" y="26"/>
              </a:cxn>
              <a:cxn ang="0">
                <a:pos x="85" y="19"/>
              </a:cxn>
              <a:cxn ang="0">
                <a:pos x="91" y="15"/>
              </a:cxn>
              <a:cxn ang="0">
                <a:pos x="99" y="14"/>
              </a:cxn>
              <a:cxn ang="0">
                <a:pos x="107" y="15"/>
              </a:cxn>
              <a:cxn ang="0">
                <a:pos x="114" y="17"/>
              </a:cxn>
              <a:cxn ang="0">
                <a:pos x="122" y="24"/>
              </a:cxn>
              <a:cxn ang="0">
                <a:pos x="126" y="30"/>
              </a:cxn>
              <a:cxn ang="0">
                <a:pos x="131" y="41"/>
              </a:cxn>
              <a:cxn ang="0">
                <a:pos x="133" y="49"/>
              </a:cxn>
              <a:cxn ang="0">
                <a:pos x="132" y="67"/>
              </a:cxn>
              <a:cxn ang="0">
                <a:pos x="129" y="80"/>
              </a:cxn>
              <a:cxn ang="0">
                <a:pos x="125" y="86"/>
              </a:cxn>
              <a:cxn ang="0">
                <a:pos x="120" y="92"/>
              </a:cxn>
              <a:cxn ang="0">
                <a:pos x="110" y="98"/>
              </a:cxn>
              <a:cxn ang="0">
                <a:pos x="101" y="100"/>
              </a:cxn>
              <a:cxn ang="0">
                <a:pos x="90" y="100"/>
              </a:cxn>
              <a:cxn ang="0">
                <a:pos x="79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3" y="198"/>
                </a:lnTo>
                <a:lnTo>
                  <a:pt x="96" y="197"/>
                </a:lnTo>
                <a:lnTo>
                  <a:pt x="90" y="196"/>
                </a:lnTo>
                <a:lnTo>
                  <a:pt x="86" y="193"/>
                </a:lnTo>
                <a:lnTo>
                  <a:pt x="83" y="190"/>
                </a:lnTo>
                <a:lnTo>
                  <a:pt x="81" y="186"/>
                </a:lnTo>
                <a:lnTo>
                  <a:pt x="79" y="182"/>
                </a:lnTo>
                <a:lnTo>
                  <a:pt x="79" y="176"/>
                </a:lnTo>
                <a:lnTo>
                  <a:pt x="79" y="114"/>
                </a:lnTo>
                <a:lnTo>
                  <a:pt x="114" y="114"/>
                </a:lnTo>
                <a:lnTo>
                  <a:pt x="121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49" y="109"/>
                </a:lnTo>
                <a:lnTo>
                  <a:pt x="155" y="106"/>
                </a:lnTo>
                <a:lnTo>
                  <a:pt x="161" y="103"/>
                </a:lnTo>
                <a:lnTo>
                  <a:pt x="166" y="100"/>
                </a:lnTo>
                <a:lnTo>
                  <a:pt x="168" y="98"/>
                </a:lnTo>
                <a:lnTo>
                  <a:pt x="170" y="96"/>
                </a:lnTo>
                <a:lnTo>
                  <a:pt x="174" y="91"/>
                </a:lnTo>
                <a:lnTo>
                  <a:pt x="178" y="86"/>
                </a:lnTo>
                <a:lnTo>
                  <a:pt x="181" y="81"/>
                </a:lnTo>
                <a:lnTo>
                  <a:pt x="183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7"/>
                </a:lnTo>
                <a:lnTo>
                  <a:pt x="180" y="32"/>
                </a:lnTo>
                <a:lnTo>
                  <a:pt x="177" y="27"/>
                </a:lnTo>
                <a:lnTo>
                  <a:pt x="175" y="24"/>
                </a:lnTo>
                <a:lnTo>
                  <a:pt x="173" y="22"/>
                </a:lnTo>
                <a:lnTo>
                  <a:pt x="169" y="18"/>
                </a:lnTo>
                <a:lnTo>
                  <a:pt x="165" y="14"/>
                </a:lnTo>
                <a:lnTo>
                  <a:pt x="159" y="11"/>
                </a:lnTo>
                <a:lnTo>
                  <a:pt x="154" y="8"/>
                </a:lnTo>
                <a:lnTo>
                  <a:pt x="147" y="5"/>
                </a:lnTo>
                <a:lnTo>
                  <a:pt x="141" y="3"/>
                </a:lnTo>
                <a:lnTo>
                  <a:pt x="137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8"/>
                </a:lnTo>
                <a:lnTo>
                  <a:pt x="26" y="19"/>
                </a:lnTo>
                <a:lnTo>
                  <a:pt x="28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79" y="36"/>
                </a:moveTo>
                <a:lnTo>
                  <a:pt x="79" y="31"/>
                </a:lnTo>
                <a:lnTo>
                  <a:pt x="81" y="26"/>
                </a:lnTo>
                <a:lnTo>
                  <a:pt x="83" y="23"/>
                </a:lnTo>
                <a:lnTo>
                  <a:pt x="85" y="19"/>
                </a:lnTo>
                <a:lnTo>
                  <a:pt x="88" y="17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2" y="24"/>
                </a:lnTo>
                <a:lnTo>
                  <a:pt x="124" y="27"/>
                </a:lnTo>
                <a:lnTo>
                  <a:pt x="126" y="30"/>
                </a:lnTo>
                <a:lnTo>
                  <a:pt x="128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3" y="58"/>
                </a:lnTo>
                <a:lnTo>
                  <a:pt x="132" y="67"/>
                </a:lnTo>
                <a:lnTo>
                  <a:pt x="131" y="76"/>
                </a:lnTo>
                <a:lnTo>
                  <a:pt x="129" y="80"/>
                </a:lnTo>
                <a:lnTo>
                  <a:pt x="127" y="83"/>
                </a:lnTo>
                <a:lnTo>
                  <a:pt x="125" y="86"/>
                </a:lnTo>
                <a:lnTo>
                  <a:pt x="123" y="89"/>
                </a:lnTo>
                <a:lnTo>
                  <a:pt x="120" y="92"/>
                </a:lnTo>
                <a:lnTo>
                  <a:pt x="117" y="94"/>
                </a:lnTo>
                <a:lnTo>
                  <a:pt x="110" y="98"/>
                </a:lnTo>
                <a:lnTo>
                  <a:pt x="105" y="99"/>
                </a:lnTo>
                <a:lnTo>
                  <a:pt x="101" y="100"/>
                </a:lnTo>
                <a:lnTo>
                  <a:pt x="96" y="100"/>
                </a:lnTo>
                <a:lnTo>
                  <a:pt x="90" y="100"/>
                </a:lnTo>
                <a:lnTo>
                  <a:pt x="79" y="100"/>
                </a:lnTo>
                <a:lnTo>
                  <a:pt x="79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17" name="Freeform 16"/>
          <p:cNvSpPr>
            <a:spLocks noEditPoints="1"/>
          </p:cNvSpPr>
          <p:nvPr userDrawn="1"/>
        </p:nvSpPr>
        <p:spPr bwMode="auto">
          <a:xfrm>
            <a:off x="1947863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59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49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5" y="24"/>
              </a:cxn>
              <a:cxn ang="0">
                <a:pos x="146" y="40"/>
              </a:cxn>
              <a:cxn ang="0">
                <a:pos x="154" y="61"/>
              </a:cxn>
              <a:cxn ang="0">
                <a:pos x="156" y="79"/>
              </a:cxn>
              <a:cxn ang="0">
                <a:pos x="158" y="98"/>
              </a:cxn>
              <a:cxn ang="0">
                <a:pos x="157" y="130"/>
              </a:cxn>
              <a:cxn ang="0">
                <a:pos x="149" y="172"/>
              </a:cxn>
              <a:cxn ang="0">
                <a:pos x="141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39" y="213"/>
                </a:lnTo>
                <a:lnTo>
                  <a:pt x="149" y="210"/>
                </a:lnTo>
                <a:lnTo>
                  <a:pt x="159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4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4" y="32"/>
                </a:lnTo>
                <a:lnTo>
                  <a:pt x="177" y="25"/>
                </a:lnTo>
                <a:lnTo>
                  <a:pt x="168" y="19"/>
                </a:lnTo>
                <a:lnTo>
                  <a:pt x="159" y="13"/>
                </a:lnTo>
                <a:lnTo>
                  <a:pt x="149" y="9"/>
                </a:lnTo>
                <a:lnTo>
                  <a:pt x="139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5" y="24"/>
                </a:lnTo>
                <a:lnTo>
                  <a:pt x="139" y="29"/>
                </a:lnTo>
                <a:lnTo>
                  <a:pt x="143" y="34"/>
                </a:lnTo>
                <a:lnTo>
                  <a:pt x="146" y="40"/>
                </a:lnTo>
                <a:lnTo>
                  <a:pt x="149" y="46"/>
                </a:lnTo>
                <a:lnTo>
                  <a:pt x="152" y="53"/>
                </a:lnTo>
                <a:lnTo>
                  <a:pt x="154" y="61"/>
                </a:lnTo>
                <a:lnTo>
                  <a:pt x="154" y="65"/>
                </a:lnTo>
                <a:lnTo>
                  <a:pt x="155" y="70"/>
                </a:lnTo>
                <a:lnTo>
                  <a:pt x="156" y="79"/>
                </a:lnTo>
                <a:lnTo>
                  <a:pt x="157" y="83"/>
                </a:lnTo>
                <a:lnTo>
                  <a:pt x="157" y="88"/>
                </a:lnTo>
                <a:lnTo>
                  <a:pt x="158" y="98"/>
                </a:lnTo>
                <a:lnTo>
                  <a:pt x="158" y="109"/>
                </a:lnTo>
                <a:lnTo>
                  <a:pt x="158" y="120"/>
                </a:lnTo>
                <a:lnTo>
                  <a:pt x="157" y="130"/>
                </a:lnTo>
                <a:lnTo>
                  <a:pt x="155" y="149"/>
                </a:lnTo>
                <a:lnTo>
                  <a:pt x="152" y="165"/>
                </a:lnTo>
                <a:lnTo>
                  <a:pt x="149" y="172"/>
                </a:lnTo>
                <a:lnTo>
                  <a:pt x="146" y="179"/>
                </a:lnTo>
                <a:lnTo>
                  <a:pt x="143" y="185"/>
                </a:lnTo>
                <a:lnTo>
                  <a:pt x="141" y="187"/>
                </a:lnTo>
                <a:lnTo>
                  <a:pt x="139" y="190"/>
                </a:lnTo>
                <a:lnTo>
                  <a:pt x="135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18" name="Freeform 17"/>
          <p:cNvSpPr>
            <a:spLocks noEditPoints="1"/>
          </p:cNvSpPr>
          <p:nvPr userDrawn="1"/>
        </p:nvSpPr>
        <p:spPr bwMode="auto">
          <a:xfrm>
            <a:off x="2292350" y="649288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4" y="202"/>
              </a:cxn>
              <a:cxn ang="0">
                <a:pos x="61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8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5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4" y="180"/>
              </a:cxn>
              <a:cxn ang="0">
                <a:pos x="30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4" y="202"/>
                </a:lnTo>
                <a:lnTo>
                  <a:pt x="61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8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5" y="202"/>
                </a:lnTo>
                <a:lnTo>
                  <a:pt x="140" y="202"/>
                </a:lnTo>
                <a:lnTo>
                  <a:pt x="135" y="203"/>
                </a:lnTo>
                <a:lnTo>
                  <a:pt x="123" y="203"/>
                </a:lnTo>
                <a:lnTo>
                  <a:pt x="123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4" y="180"/>
                </a:lnTo>
                <a:lnTo>
                  <a:pt x="30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19" name="Freeform 18"/>
          <p:cNvSpPr>
            <a:spLocks noEditPoints="1"/>
          </p:cNvSpPr>
          <p:nvPr userDrawn="1"/>
        </p:nvSpPr>
        <p:spPr bwMode="auto">
          <a:xfrm>
            <a:off x="2493963" y="652463"/>
            <a:ext cx="177800" cy="171450"/>
          </a:xfrm>
          <a:custGeom>
            <a:avLst/>
            <a:gdLst/>
            <a:ahLst/>
            <a:cxnLst>
              <a:cxn ang="0">
                <a:pos x="192" y="179"/>
              </a:cxn>
              <a:cxn ang="0">
                <a:pos x="189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5" y="154"/>
              </a:cxn>
              <a:cxn ang="0">
                <a:pos x="155" y="131"/>
              </a:cxn>
              <a:cxn ang="0">
                <a:pos x="147" y="122"/>
              </a:cxn>
              <a:cxn ang="0">
                <a:pos x="135" y="114"/>
              </a:cxn>
              <a:cxn ang="0">
                <a:pos x="119" y="109"/>
              </a:cxn>
              <a:cxn ang="0">
                <a:pos x="125" y="106"/>
              </a:cxn>
              <a:cxn ang="0">
                <a:pos x="151" y="101"/>
              </a:cxn>
              <a:cxn ang="0">
                <a:pos x="167" y="93"/>
              </a:cxn>
              <a:cxn ang="0">
                <a:pos x="180" y="81"/>
              </a:cxn>
              <a:cxn ang="0">
                <a:pos x="186" y="63"/>
              </a:cxn>
              <a:cxn ang="0">
                <a:pos x="185" y="43"/>
              </a:cxn>
              <a:cxn ang="0">
                <a:pos x="179" y="27"/>
              </a:cxn>
              <a:cxn ang="0">
                <a:pos x="167" y="15"/>
              </a:cxn>
              <a:cxn ang="0">
                <a:pos x="149" y="6"/>
              </a:cxn>
              <a:cxn ang="0">
                <a:pos x="126" y="1"/>
              </a:cxn>
              <a:cxn ang="0">
                <a:pos x="0" y="0"/>
              </a:cxn>
              <a:cxn ang="0">
                <a:pos x="15" y="13"/>
              </a:cxn>
              <a:cxn ang="0">
                <a:pos x="26" y="18"/>
              </a:cxn>
              <a:cxn ang="0">
                <a:pos x="30" y="27"/>
              </a:cxn>
              <a:cxn ang="0">
                <a:pos x="30" y="184"/>
              </a:cxn>
              <a:cxn ang="0">
                <a:pos x="27" y="191"/>
              </a:cxn>
              <a:cxn ang="0">
                <a:pos x="20" y="196"/>
              </a:cxn>
              <a:cxn ang="0">
                <a:pos x="0" y="199"/>
              </a:cxn>
              <a:cxn ang="0">
                <a:pos x="109" y="199"/>
              </a:cxn>
              <a:cxn ang="0">
                <a:pos x="89" y="195"/>
              </a:cxn>
              <a:cxn ang="0">
                <a:pos x="82" y="189"/>
              </a:cxn>
              <a:cxn ang="0">
                <a:pos x="80" y="183"/>
              </a:cxn>
              <a:cxn ang="0">
                <a:pos x="80" y="110"/>
              </a:cxn>
              <a:cxn ang="0">
                <a:pos x="99" y="114"/>
              </a:cxn>
              <a:cxn ang="0">
                <a:pos x="106" y="119"/>
              </a:cxn>
              <a:cxn ang="0">
                <a:pos x="111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4" y="207"/>
              </a:cxn>
              <a:cxn ang="0">
                <a:pos x="146" y="213"/>
              </a:cxn>
              <a:cxn ang="0">
                <a:pos x="162" y="215"/>
              </a:cxn>
              <a:cxn ang="0">
                <a:pos x="178" y="212"/>
              </a:cxn>
              <a:cxn ang="0">
                <a:pos x="190" y="207"/>
              </a:cxn>
              <a:cxn ang="0">
                <a:pos x="204" y="185"/>
              </a:cxn>
              <a:cxn ang="0">
                <a:pos x="207" y="170"/>
              </a:cxn>
              <a:cxn ang="0">
                <a:pos x="80" y="32"/>
              </a:cxn>
              <a:cxn ang="0">
                <a:pos x="83" y="20"/>
              </a:cxn>
              <a:cxn ang="0">
                <a:pos x="92" y="15"/>
              </a:cxn>
              <a:cxn ang="0">
                <a:pos x="103" y="14"/>
              </a:cxn>
              <a:cxn ang="0">
                <a:pos x="114" y="17"/>
              </a:cxn>
              <a:cxn ang="0">
                <a:pos x="125" y="26"/>
              </a:cxn>
              <a:cxn ang="0">
                <a:pos x="130" y="35"/>
              </a:cxn>
              <a:cxn ang="0">
                <a:pos x="133" y="52"/>
              </a:cxn>
              <a:cxn ang="0">
                <a:pos x="133" y="68"/>
              </a:cxn>
              <a:cxn ang="0">
                <a:pos x="128" y="82"/>
              </a:cxn>
              <a:cxn ang="0">
                <a:pos x="122" y="88"/>
              </a:cxn>
              <a:cxn ang="0">
                <a:pos x="111" y="94"/>
              </a:cxn>
              <a:cxn ang="0">
                <a:pos x="92" y="98"/>
              </a:cxn>
            </a:cxnLst>
            <a:rect l="0" t="0" r="r" b="b"/>
            <a:pathLst>
              <a:path w="207" h="215">
                <a:moveTo>
                  <a:pt x="194" y="164"/>
                </a:moveTo>
                <a:lnTo>
                  <a:pt x="193" y="172"/>
                </a:lnTo>
                <a:lnTo>
                  <a:pt x="192" y="179"/>
                </a:lnTo>
                <a:lnTo>
                  <a:pt x="190" y="182"/>
                </a:lnTo>
                <a:lnTo>
                  <a:pt x="190" y="184"/>
                </a:lnTo>
                <a:lnTo>
                  <a:pt x="189" y="185"/>
                </a:lnTo>
                <a:lnTo>
                  <a:pt x="187" y="186"/>
                </a:lnTo>
                <a:lnTo>
                  <a:pt x="184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1" y="171"/>
                </a:lnTo>
                <a:lnTo>
                  <a:pt x="165" y="154"/>
                </a:lnTo>
                <a:lnTo>
                  <a:pt x="162" y="146"/>
                </a:lnTo>
                <a:lnTo>
                  <a:pt x="159" y="138"/>
                </a:lnTo>
                <a:lnTo>
                  <a:pt x="155" y="131"/>
                </a:lnTo>
                <a:lnTo>
                  <a:pt x="153" y="128"/>
                </a:lnTo>
                <a:lnTo>
                  <a:pt x="150" y="125"/>
                </a:lnTo>
                <a:lnTo>
                  <a:pt x="147" y="122"/>
                </a:lnTo>
                <a:lnTo>
                  <a:pt x="144" y="119"/>
                </a:lnTo>
                <a:lnTo>
                  <a:pt x="140" y="116"/>
                </a:lnTo>
                <a:lnTo>
                  <a:pt x="135" y="114"/>
                </a:lnTo>
                <a:lnTo>
                  <a:pt x="130" y="112"/>
                </a:lnTo>
                <a:lnTo>
                  <a:pt x="125" y="110"/>
                </a:lnTo>
                <a:lnTo>
                  <a:pt x="119" y="109"/>
                </a:lnTo>
                <a:lnTo>
                  <a:pt x="112" y="108"/>
                </a:lnTo>
                <a:lnTo>
                  <a:pt x="112" y="107"/>
                </a:lnTo>
                <a:lnTo>
                  <a:pt x="125" y="106"/>
                </a:lnTo>
                <a:lnTo>
                  <a:pt x="138" y="105"/>
                </a:lnTo>
                <a:lnTo>
                  <a:pt x="145" y="103"/>
                </a:lnTo>
                <a:lnTo>
                  <a:pt x="151" y="101"/>
                </a:lnTo>
                <a:lnTo>
                  <a:pt x="157" y="99"/>
                </a:lnTo>
                <a:lnTo>
                  <a:pt x="162" y="96"/>
                </a:lnTo>
                <a:lnTo>
                  <a:pt x="167" y="93"/>
                </a:lnTo>
                <a:lnTo>
                  <a:pt x="172" y="90"/>
                </a:lnTo>
                <a:lnTo>
                  <a:pt x="176" y="86"/>
                </a:lnTo>
                <a:lnTo>
                  <a:pt x="180" y="81"/>
                </a:lnTo>
                <a:lnTo>
                  <a:pt x="182" y="76"/>
                </a:lnTo>
                <a:lnTo>
                  <a:pt x="185" y="70"/>
                </a:lnTo>
                <a:lnTo>
                  <a:pt x="186" y="63"/>
                </a:lnTo>
                <a:lnTo>
                  <a:pt x="186" y="56"/>
                </a:lnTo>
                <a:lnTo>
                  <a:pt x="186" y="50"/>
                </a:lnTo>
                <a:lnTo>
                  <a:pt x="185" y="43"/>
                </a:lnTo>
                <a:lnTo>
                  <a:pt x="184" y="38"/>
                </a:lnTo>
                <a:lnTo>
                  <a:pt x="181" y="32"/>
                </a:lnTo>
                <a:lnTo>
                  <a:pt x="179" y="27"/>
                </a:lnTo>
                <a:lnTo>
                  <a:pt x="175" y="23"/>
                </a:lnTo>
                <a:lnTo>
                  <a:pt x="171" y="18"/>
                </a:lnTo>
                <a:lnTo>
                  <a:pt x="167" y="15"/>
                </a:lnTo>
                <a:lnTo>
                  <a:pt x="161" y="11"/>
                </a:lnTo>
                <a:lnTo>
                  <a:pt x="156" y="8"/>
                </a:lnTo>
                <a:lnTo>
                  <a:pt x="149" y="6"/>
                </a:lnTo>
                <a:lnTo>
                  <a:pt x="142" y="3"/>
                </a:lnTo>
                <a:lnTo>
                  <a:pt x="134" y="2"/>
                </a:lnTo>
                <a:lnTo>
                  <a:pt x="126" y="1"/>
                </a:lnTo>
                <a:lnTo>
                  <a:pt x="117" y="0"/>
                </a:lnTo>
                <a:lnTo>
                  <a:pt x="108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09" y="211"/>
                </a:lnTo>
                <a:lnTo>
                  <a:pt x="109" y="199"/>
                </a:lnTo>
                <a:lnTo>
                  <a:pt x="100" y="198"/>
                </a:lnTo>
                <a:lnTo>
                  <a:pt x="94" y="197"/>
                </a:lnTo>
                <a:lnTo>
                  <a:pt x="89" y="195"/>
                </a:lnTo>
                <a:lnTo>
                  <a:pt x="85" y="193"/>
                </a:lnTo>
                <a:lnTo>
                  <a:pt x="83" y="191"/>
                </a:lnTo>
                <a:lnTo>
                  <a:pt x="82" y="189"/>
                </a:lnTo>
                <a:lnTo>
                  <a:pt x="81" y="187"/>
                </a:lnTo>
                <a:lnTo>
                  <a:pt x="81" y="185"/>
                </a:lnTo>
                <a:lnTo>
                  <a:pt x="80" y="183"/>
                </a:lnTo>
                <a:lnTo>
                  <a:pt x="80" y="180"/>
                </a:lnTo>
                <a:lnTo>
                  <a:pt x="80" y="174"/>
                </a:lnTo>
                <a:lnTo>
                  <a:pt x="80" y="110"/>
                </a:lnTo>
                <a:lnTo>
                  <a:pt x="91" y="112"/>
                </a:lnTo>
                <a:lnTo>
                  <a:pt x="95" y="113"/>
                </a:lnTo>
                <a:lnTo>
                  <a:pt x="99" y="114"/>
                </a:lnTo>
                <a:lnTo>
                  <a:pt x="102" y="116"/>
                </a:lnTo>
                <a:lnTo>
                  <a:pt x="105" y="118"/>
                </a:lnTo>
                <a:lnTo>
                  <a:pt x="106" y="119"/>
                </a:lnTo>
                <a:lnTo>
                  <a:pt x="108" y="121"/>
                </a:lnTo>
                <a:lnTo>
                  <a:pt x="109" y="123"/>
                </a:lnTo>
                <a:lnTo>
                  <a:pt x="111" y="126"/>
                </a:lnTo>
                <a:lnTo>
                  <a:pt x="112" y="130"/>
                </a:lnTo>
                <a:lnTo>
                  <a:pt x="114" y="138"/>
                </a:lnTo>
                <a:lnTo>
                  <a:pt x="115" y="149"/>
                </a:lnTo>
                <a:lnTo>
                  <a:pt x="116" y="162"/>
                </a:lnTo>
                <a:lnTo>
                  <a:pt x="117" y="174"/>
                </a:lnTo>
                <a:lnTo>
                  <a:pt x="118" y="180"/>
                </a:lnTo>
                <a:lnTo>
                  <a:pt x="120" y="185"/>
                </a:lnTo>
                <a:lnTo>
                  <a:pt x="123" y="194"/>
                </a:lnTo>
                <a:lnTo>
                  <a:pt x="125" y="198"/>
                </a:lnTo>
                <a:lnTo>
                  <a:pt x="128" y="202"/>
                </a:lnTo>
                <a:lnTo>
                  <a:pt x="131" y="205"/>
                </a:lnTo>
                <a:lnTo>
                  <a:pt x="134" y="207"/>
                </a:lnTo>
                <a:lnTo>
                  <a:pt x="138" y="210"/>
                </a:lnTo>
                <a:lnTo>
                  <a:pt x="142" y="211"/>
                </a:lnTo>
                <a:lnTo>
                  <a:pt x="146" y="213"/>
                </a:lnTo>
                <a:lnTo>
                  <a:pt x="151" y="214"/>
                </a:lnTo>
                <a:lnTo>
                  <a:pt x="156" y="214"/>
                </a:lnTo>
                <a:lnTo>
                  <a:pt x="162" y="215"/>
                </a:lnTo>
                <a:lnTo>
                  <a:pt x="168" y="214"/>
                </a:lnTo>
                <a:lnTo>
                  <a:pt x="173" y="214"/>
                </a:lnTo>
                <a:lnTo>
                  <a:pt x="178" y="212"/>
                </a:lnTo>
                <a:lnTo>
                  <a:pt x="182" y="211"/>
                </a:lnTo>
                <a:lnTo>
                  <a:pt x="187" y="209"/>
                </a:lnTo>
                <a:lnTo>
                  <a:pt x="190" y="207"/>
                </a:lnTo>
                <a:lnTo>
                  <a:pt x="196" y="201"/>
                </a:lnTo>
                <a:lnTo>
                  <a:pt x="201" y="193"/>
                </a:lnTo>
                <a:lnTo>
                  <a:pt x="204" y="185"/>
                </a:lnTo>
                <a:lnTo>
                  <a:pt x="205" y="180"/>
                </a:lnTo>
                <a:lnTo>
                  <a:pt x="206" y="175"/>
                </a:lnTo>
                <a:lnTo>
                  <a:pt x="207" y="170"/>
                </a:lnTo>
                <a:lnTo>
                  <a:pt x="207" y="164"/>
                </a:lnTo>
                <a:lnTo>
                  <a:pt x="194" y="164"/>
                </a:lnTo>
                <a:close/>
                <a:moveTo>
                  <a:pt x="80" y="32"/>
                </a:moveTo>
                <a:lnTo>
                  <a:pt x="80" y="27"/>
                </a:lnTo>
                <a:lnTo>
                  <a:pt x="81" y="23"/>
                </a:lnTo>
                <a:lnTo>
                  <a:pt x="83" y="20"/>
                </a:lnTo>
                <a:lnTo>
                  <a:pt x="86" y="18"/>
                </a:lnTo>
                <a:lnTo>
                  <a:pt x="88" y="16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17" y="19"/>
                </a:lnTo>
                <a:lnTo>
                  <a:pt x="120" y="21"/>
                </a:lnTo>
                <a:lnTo>
                  <a:pt x="125" y="26"/>
                </a:lnTo>
                <a:lnTo>
                  <a:pt x="127" y="28"/>
                </a:lnTo>
                <a:lnTo>
                  <a:pt x="128" y="32"/>
                </a:lnTo>
                <a:lnTo>
                  <a:pt x="130" y="35"/>
                </a:lnTo>
                <a:lnTo>
                  <a:pt x="131" y="39"/>
                </a:lnTo>
                <a:lnTo>
                  <a:pt x="133" y="47"/>
                </a:lnTo>
                <a:lnTo>
                  <a:pt x="133" y="52"/>
                </a:lnTo>
                <a:lnTo>
                  <a:pt x="134" y="56"/>
                </a:lnTo>
                <a:lnTo>
                  <a:pt x="133" y="63"/>
                </a:lnTo>
                <a:lnTo>
                  <a:pt x="133" y="68"/>
                </a:lnTo>
                <a:lnTo>
                  <a:pt x="131" y="73"/>
                </a:lnTo>
                <a:lnTo>
                  <a:pt x="130" y="78"/>
                </a:lnTo>
                <a:lnTo>
                  <a:pt x="128" y="82"/>
                </a:lnTo>
                <a:lnTo>
                  <a:pt x="125" y="85"/>
                </a:lnTo>
                <a:lnTo>
                  <a:pt x="124" y="86"/>
                </a:lnTo>
                <a:lnTo>
                  <a:pt x="122" y="88"/>
                </a:lnTo>
                <a:lnTo>
                  <a:pt x="119" y="90"/>
                </a:lnTo>
                <a:lnTo>
                  <a:pt x="115" y="92"/>
                </a:lnTo>
                <a:lnTo>
                  <a:pt x="111" y="94"/>
                </a:lnTo>
                <a:lnTo>
                  <a:pt x="102" y="96"/>
                </a:lnTo>
                <a:lnTo>
                  <a:pt x="97" y="97"/>
                </a:lnTo>
                <a:lnTo>
                  <a:pt x="92" y="98"/>
                </a:lnTo>
                <a:lnTo>
                  <a:pt x="80" y="98"/>
                </a:lnTo>
                <a:lnTo>
                  <a:pt x="80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20" name="Freeform 19"/>
          <p:cNvSpPr>
            <a:spLocks/>
          </p:cNvSpPr>
          <p:nvPr userDrawn="1"/>
        </p:nvSpPr>
        <p:spPr bwMode="auto">
          <a:xfrm>
            <a:off x="2667000" y="652463"/>
            <a:ext cx="168275" cy="1682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5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5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197" y="130"/>
              </a:cxn>
              <a:cxn ang="0">
                <a:pos x="182" y="138"/>
              </a:cxn>
              <a:cxn ang="0">
                <a:pos x="177" y="151"/>
              </a:cxn>
              <a:cxn ang="0">
                <a:pos x="166" y="169"/>
              </a:cxn>
              <a:cxn ang="0">
                <a:pos x="157" y="179"/>
              </a:cxn>
              <a:cxn ang="0">
                <a:pos x="147" y="186"/>
              </a:cxn>
              <a:cxn ang="0">
                <a:pos x="135" y="192"/>
              </a:cxn>
              <a:cxn ang="0">
                <a:pos x="122" y="196"/>
              </a:cxn>
              <a:cxn ang="0">
                <a:pos x="107" y="197"/>
              </a:cxn>
              <a:cxn ang="0">
                <a:pos x="95" y="196"/>
              </a:cxn>
              <a:cxn ang="0">
                <a:pos x="88" y="193"/>
              </a:cxn>
              <a:cxn ang="0">
                <a:pos x="83" y="186"/>
              </a:cxn>
              <a:cxn ang="0">
                <a:pos x="82" y="177"/>
              </a:cxn>
              <a:cxn ang="0">
                <a:pos x="92" y="107"/>
              </a:cxn>
              <a:cxn ang="0">
                <a:pos x="101" y="109"/>
              </a:cxn>
              <a:cxn ang="0">
                <a:pos x="108" y="111"/>
              </a:cxn>
              <a:cxn ang="0">
                <a:pos x="116" y="116"/>
              </a:cxn>
              <a:cxn ang="0">
                <a:pos x="121" y="122"/>
              </a:cxn>
              <a:cxn ang="0">
                <a:pos x="125" y="129"/>
              </a:cxn>
              <a:cxn ang="0">
                <a:pos x="130" y="143"/>
              </a:cxn>
              <a:cxn ang="0">
                <a:pos x="142" y="57"/>
              </a:cxn>
              <a:cxn ang="0">
                <a:pos x="127" y="67"/>
              </a:cxn>
              <a:cxn ang="0">
                <a:pos x="119" y="81"/>
              </a:cxn>
              <a:cxn ang="0">
                <a:pos x="111" y="88"/>
              </a:cxn>
              <a:cxn ang="0">
                <a:pos x="104" y="91"/>
              </a:cxn>
              <a:cxn ang="0">
                <a:pos x="92" y="93"/>
              </a:cxn>
              <a:cxn ang="0">
                <a:pos x="82" y="33"/>
              </a:cxn>
              <a:cxn ang="0">
                <a:pos x="83" y="24"/>
              </a:cxn>
              <a:cxn ang="0">
                <a:pos x="88" y="18"/>
              </a:cxn>
              <a:cxn ang="0">
                <a:pos x="95" y="15"/>
              </a:cxn>
              <a:cxn ang="0">
                <a:pos x="107" y="14"/>
              </a:cxn>
              <a:cxn ang="0">
                <a:pos x="120" y="15"/>
              </a:cxn>
              <a:cxn ang="0">
                <a:pos x="132" y="18"/>
              </a:cxn>
              <a:cxn ang="0">
                <a:pos x="143" y="23"/>
              </a:cxn>
              <a:cxn ang="0">
                <a:pos x="153" y="29"/>
              </a:cxn>
              <a:cxn ang="0">
                <a:pos x="161" y="38"/>
              </a:cxn>
              <a:cxn ang="0">
                <a:pos x="168" y="49"/>
              </a:cxn>
              <a:cxn ang="0">
                <a:pos x="174" y="61"/>
              </a:cxn>
              <a:cxn ang="0">
                <a:pos x="192" y="75"/>
              </a:cxn>
            </a:cxnLst>
            <a:rect l="0" t="0" r="r" b="b"/>
            <a:pathLst>
              <a:path w="197" h="211">
                <a:moveTo>
                  <a:pt x="190" y="0"/>
                </a:move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95" y="211"/>
                </a:lnTo>
                <a:lnTo>
                  <a:pt x="197" y="130"/>
                </a:lnTo>
                <a:lnTo>
                  <a:pt x="184" y="130"/>
                </a:lnTo>
                <a:lnTo>
                  <a:pt x="182" y="138"/>
                </a:lnTo>
                <a:lnTo>
                  <a:pt x="179" y="145"/>
                </a:lnTo>
                <a:lnTo>
                  <a:pt x="177" y="151"/>
                </a:lnTo>
                <a:lnTo>
                  <a:pt x="174" y="158"/>
                </a:lnTo>
                <a:lnTo>
                  <a:pt x="166" y="169"/>
                </a:lnTo>
                <a:lnTo>
                  <a:pt x="162" y="174"/>
                </a:lnTo>
                <a:lnTo>
                  <a:pt x="157" y="179"/>
                </a:lnTo>
                <a:lnTo>
                  <a:pt x="152" y="183"/>
                </a:lnTo>
                <a:lnTo>
                  <a:pt x="147" y="186"/>
                </a:lnTo>
                <a:lnTo>
                  <a:pt x="141" y="189"/>
                </a:lnTo>
                <a:lnTo>
                  <a:pt x="135" y="192"/>
                </a:lnTo>
                <a:lnTo>
                  <a:pt x="129" y="194"/>
                </a:lnTo>
                <a:lnTo>
                  <a:pt x="122" y="196"/>
                </a:lnTo>
                <a:lnTo>
                  <a:pt x="115" y="196"/>
                </a:lnTo>
                <a:lnTo>
                  <a:pt x="107" y="197"/>
                </a:lnTo>
                <a:lnTo>
                  <a:pt x="101" y="196"/>
                </a:lnTo>
                <a:lnTo>
                  <a:pt x="95" y="196"/>
                </a:lnTo>
                <a:lnTo>
                  <a:pt x="91" y="194"/>
                </a:lnTo>
                <a:lnTo>
                  <a:pt x="88" y="193"/>
                </a:lnTo>
                <a:lnTo>
                  <a:pt x="85" y="190"/>
                </a:lnTo>
                <a:lnTo>
                  <a:pt x="83" y="186"/>
                </a:lnTo>
                <a:lnTo>
                  <a:pt x="82" y="182"/>
                </a:lnTo>
                <a:lnTo>
                  <a:pt x="82" y="177"/>
                </a:lnTo>
                <a:lnTo>
                  <a:pt x="82" y="107"/>
                </a:lnTo>
                <a:lnTo>
                  <a:pt x="92" y="107"/>
                </a:lnTo>
                <a:lnTo>
                  <a:pt x="97" y="108"/>
                </a:lnTo>
                <a:lnTo>
                  <a:pt x="101" y="109"/>
                </a:lnTo>
                <a:lnTo>
                  <a:pt x="104" y="110"/>
                </a:lnTo>
                <a:lnTo>
                  <a:pt x="108" y="111"/>
                </a:lnTo>
                <a:lnTo>
                  <a:pt x="114" y="114"/>
                </a:lnTo>
                <a:lnTo>
                  <a:pt x="116" y="116"/>
                </a:lnTo>
                <a:lnTo>
                  <a:pt x="119" y="119"/>
                </a:lnTo>
                <a:lnTo>
                  <a:pt x="121" y="122"/>
                </a:lnTo>
                <a:lnTo>
                  <a:pt x="123" y="125"/>
                </a:lnTo>
                <a:lnTo>
                  <a:pt x="125" y="129"/>
                </a:lnTo>
                <a:lnTo>
                  <a:pt x="127" y="133"/>
                </a:lnTo>
                <a:lnTo>
                  <a:pt x="130" y="143"/>
                </a:lnTo>
                <a:lnTo>
                  <a:pt x="142" y="143"/>
                </a:lnTo>
                <a:lnTo>
                  <a:pt x="142" y="57"/>
                </a:lnTo>
                <a:lnTo>
                  <a:pt x="130" y="57"/>
                </a:lnTo>
                <a:lnTo>
                  <a:pt x="127" y="67"/>
                </a:lnTo>
                <a:lnTo>
                  <a:pt x="123" y="75"/>
                </a:lnTo>
                <a:lnTo>
                  <a:pt x="119" y="81"/>
                </a:lnTo>
                <a:lnTo>
                  <a:pt x="114" y="86"/>
                </a:lnTo>
                <a:lnTo>
                  <a:pt x="111" y="88"/>
                </a:lnTo>
                <a:lnTo>
                  <a:pt x="108" y="89"/>
                </a:lnTo>
                <a:lnTo>
                  <a:pt x="104" y="91"/>
                </a:lnTo>
                <a:lnTo>
                  <a:pt x="101" y="91"/>
                </a:lnTo>
                <a:lnTo>
                  <a:pt x="92" y="93"/>
                </a:lnTo>
                <a:lnTo>
                  <a:pt x="82" y="93"/>
                </a:lnTo>
                <a:lnTo>
                  <a:pt x="82" y="33"/>
                </a:lnTo>
                <a:lnTo>
                  <a:pt x="82" y="28"/>
                </a:lnTo>
                <a:lnTo>
                  <a:pt x="83" y="24"/>
                </a:lnTo>
                <a:lnTo>
                  <a:pt x="85" y="21"/>
                </a:lnTo>
                <a:lnTo>
                  <a:pt x="88" y="18"/>
                </a:lnTo>
                <a:lnTo>
                  <a:pt x="91" y="16"/>
                </a:lnTo>
                <a:lnTo>
                  <a:pt x="95" y="15"/>
                </a:lnTo>
                <a:lnTo>
                  <a:pt x="101" y="14"/>
                </a:lnTo>
                <a:lnTo>
                  <a:pt x="107" y="14"/>
                </a:lnTo>
                <a:lnTo>
                  <a:pt x="114" y="14"/>
                </a:lnTo>
                <a:lnTo>
                  <a:pt x="120" y="15"/>
                </a:lnTo>
                <a:lnTo>
                  <a:pt x="126" y="16"/>
                </a:lnTo>
                <a:lnTo>
                  <a:pt x="132" y="18"/>
                </a:lnTo>
                <a:lnTo>
                  <a:pt x="138" y="20"/>
                </a:lnTo>
                <a:lnTo>
                  <a:pt x="143" y="23"/>
                </a:lnTo>
                <a:lnTo>
                  <a:pt x="148" y="26"/>
                </a:lnTo>
                <a:lnTo>
                  <a:pt x="153" y="29"/>
                </a:lnTo>
                <a:lnTo>
                  <a:pt x="157" y="33"/>
                </a:lnTo>
                <a:lnTo>
                  <a:pt x="161" y="38"/>
                </a:lnTo>
                <a:lnTo>
                  <a:pt x="165" y="43"/>
                </a:lnTo>
                <a:lnTo>
                  <a:pt x="168" y="49"/>
                </a:lnTo>
                <a:lnTo>
                  <a:pt x="171" y="55"/>
                </a:lnTo>
                <a:lnTo>
                  <a:pt x="174" y="61"/>
                </a:lnTo>
                <a:lnTo>
                  <a:pt x="179" y="75"/>
                </a:lnTo>
                <a:lnTo>
                  <a:pt x="192" y="75"/>
                </a:lnTo>
                <a:lnTo>
                  <a:pt x="190" y="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21" name="Freeform 20"/>
          <p:cNvSpPr>
            <a:spLocks/>
          </p:cNvSpPr>
          <p:nvPr userDrawn="1"/>
        </p:nvSpPr>
        <p:spPr bwMode="auto">
          <a:xfrm>
            <a:off x="2133600" y="652463"/>
            <a:ext cx="155575" cy="168275"/>
          </a:xfrm>
          <a:custGeom>
            <a:avLst/>
            <a:gdLst/>
            <a:ahLst/>
            <a:cxnLst>
              <a:cxn ang="0">
                <a:pos x="177" y="211"/>
              </a:cxn>
              <a:cxn ang="0">
                <a:pos x="179" y="130"/>
              </a:cxn>
              <a:cxn ang="0">
                <a:pos x="166" y="130"/>
              </a:cxn>
              <a:cxn ang="0">
                <a:pos x="162" y="143"/>
              </a:cxn>
              <a:cxn ang="0">
                <a:pos x="160" y="149"/>
              </a:cxn>
              <a:cxn ang="0">
                <a:pos x="157" y="155"/>
              </a:cxn>
              <a:cxn ang="0">
                <a:pos x="154" y="161"/>
              </a:cxn>
              <a:cxn ang="0">
                <a:pos x="151" y="166"/>
              </a:cxn>
              <a:cxn ang="0">
                <a:pos x="147" y="172"/>
              </a:cxn>
              <a:cxn ang="0">
                <a:pos x="143" y="176"/>
              </a:cxn>
              <a:cxn ang="0">
                <a:pos x="139" y="181"/>
              </a:cxn>
              <a:cxn ang="0">
                <a:pos x="134" y="185"/>
              </a:cxn>
              <a:cxn ang="0">
                <a:pos x="130" y="188"/>
              </a:cxn>
              <a:cxn ang="0">
                <a:pos x="125" y="191"/>
              </a:cxn>
              <a:cxn ang="0">
                <a:pos x="119" y="194"/>
              </a:cxn>
              <a:cxn ang="0">
                <a:pos x="114" y="195"/>
              </a:cxn>
              <a:cxn ang="0">
                <a:pos x="109" y="196"/>
              </a:cxn>
              <a:cxn ang="0">
                <a:pos x="103" y="197"/>
              </a:cxn>
              <a:cxn ang="0">
                <a:pos x="97" y="197"/>
              </a:cxn>
              <a:cxn ang="0">
                <a:pos x="93" y="196"/>
              </a:cxn>
              <a:cxn ang="0">
                <a:pos x="89" y="195"/>
              </a:cxn>
              <a:cxn ang="0">
                <a:pos x="87" y="193"/>
              </a:cxn>
              <a:cxn ang="0">
                <a:pos x="84" y="190"/>
              </a:cxn>
              <a:cxn ang="0">
                <a:pos x="83" y="187"/>
              </a:cxn>
              <a:cxn ang="0">
                <a:pos x="83" y="185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5"/>
              </a:cxn>
              <a:cxn ang="0">
                <a:pos x="83" y="23"/>
              </a:cxn>
              <a:cxn ang="0">
                <a:pos x="85" y="19"/>
              </a:cxn>
              <a:cxn ang="0">
                <a:pos x="87" y="18"/>
              </a:cxn>
              <a:cxn ang="0">
                <a:pos x="88" y="16"/>
              </a:cxn>
              <a:cxn ang="0">
                <a:pos x="92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8"/>
              </a:cxn>
              <a:cxn ang="0">
                <a:pos x="27" y="19"/>
              </a:cxn>
              <a:cxn ang="0">
                <a:pos x="29" y="23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8" y="198"/>
              </a:cxn>
              <a:cxn ang="0">
                <a:pos x="0" y="199"/>
              </a:cxn>
              <a:cxn ang="0">
                <a:pos x="0" y="211"/>
              </a:cxn>
              <a:cxn ang="0">
                <a:pos x="177" y="211"/>
              </a:cxn>
            </a:cxnLst>
            <a:rect l="0" t="0" r="r" b="b"/>
            <a:pathLst>
              <a:path w="179" h="211">
                <a:moveTo>
                  <a:pt x="177" y="211"/>
                </a:moveTo>
                <a:lnTo>
                  <a:pt x="179" y="130"/>
                </a:lnTo>
                <a:lnTo>
                  <a:pt x="166" y="130"/>
                </a:lnTo>
                <a:lnTo>
                  <a:pt x="162" y="143"/>
                </a:lnTo>
                <a:lnTo>
                  <a:pt x="160" y="149"/>
                </a:lnTo>
                <a:lnTo>
                  <a:pt x="157" y="155"/>
                </a:lnTo>
                <a:lnTo>
                  <a:pt x="154" y="161"/>
                </a:lnTo>
                <a:lnTo>
                  <a:pt x="151" y="166"/>
                </a:lnTo>
                <a:lnTo>
                  <a:pt x="147" y="172"/>
                </a:lnTo>
                <a:lnTo>
                  <a:pt x="143" y="176"/>
                </a:lnTo>
                <a:lnTo>
                  <a:pt x="139" y="181"/>
                </a:lnTo>
                <a:lnTo>
                  <a:pt x="134" y="185"/>
                </a:lnTo>
                <a:lnTo>
                  <a:pt x="130" y="188"/>
                </a:lnTo>
                <a:lnTo>
                  <a:pt x="125" y="191"/>
                </a:lnTo>
                <a:lnTo>
                  <a:pt x="119" y="194"/>
                </a:lnTo>
                <a:lnTo>
                  <a:pt x="114" y="195"/>
                </a:lnTo>
                <a:lnTo>
                  <a:pt x="109" y="196"/>
                </a:lnTo>
                <a:lnTo>
                  <a:pt x="103" y="197"/>
                </a:lnTo>
                <a:lnTo>
                  <a:pt x="97" y="197"/>
                </a:lnTo>
                <a:lnTo>
                  <a:pt x="93" y="196"/>
                </a:lnTo>
                <a:lnTo>
                  <a:pt x="89" y="195"/>
                </a:lnTo>
                <a:lnTo>
                  <a:pt x="87" y="193"/>
                </a:lnTo>
                <a:lnTo>
                  <a:pt x="84" y="190"/>
                </a:lnTo>
                <a:lnTo>
                  <a:pt x="83" y="187"/>
                </a:lnTo>
                <a:lnTo>
                  <a:pt x="83" y="185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5"/>
                </a:lnTo>
                <a:lnTo>
                  <a:pt x="83" y="23"/>
                </a:lnTo>
                <a:lnTo>
                  <a:pt x="85" y="19"/>
                </a:lnTo>
                <a:lnTo>
                  <a:pt x="87" y="18"/>
                </a:lnTo>
                <a:lnTo>
                  <a:pt x="88" y="16"/>
                </a:lnTo>
                <a:lnTo>
                  <a:pt x="92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77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22" name="Freeform 21"/>
          <p:cNvSpPr>
            <a:spLocks noEditPoints="1"/>
          </p:cNvSpPr>
          <p:nvPr userDrawn="1"/>
        </p:nvSpPr>
        <p:spPr bwMode="auto">
          <a:xfrm>
            <a:off x="1433513" y="904875"/>
            <a:ext cx="18891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14" y="13"/>
              </a:cxn>
              <a:cxn ang="0">
                <a:pos x="23" y="16"/>
              </a:cxn>
              <a:cxn ang="0">
                <a:pos x="26" y="19"/>
              </a:cxn>
              <a:cxn ang="0">
                <a:pos x="29" y="27"/>
              </a:cxn>
              <a:cxn ang="0">
                <a:pos x="30" y="178"/>
              </a:cxn>
              <a:cxn ang="0">
                <a:pos x="29" y="186"/>
              </a:cxn>
              <a:cxn ang="0">
                <a:pos x="26" y="191"/>
              </a:cxn>
              <a:cxn ang="0">
                <a:pos x="23" y="194"/>
              </a:cxn>
              <a:cxn ang="0">
                <a:pos x="14" y="197"/>
              </a:cxn>
              <a:cxn ang="0">
                <a:pos x="0" y="198"/>
              </a:cxn>
              <a:cxn ang="0">
                <a:pos x="104" y="211"/>
              </a:cxn>
              <a:cxn ang="0">
                <a:pos x="128" y="209"/>
              </a:cxn>
              <a:cxn ang="0">
                <a:pos x="150" y="203"/>
              </a:cxn>
              <a:cxn ang="0">
                <a:pos x="165" y="196"/>
              </a:cxn>
              <a:cxn ang="0">
                <a:pos x="174" y="190"/>
              </a:cxn>
              <a:cxn ang="0">
                <a:pos x="185" y="180"/>
              </a:cxn>
              <a:cxn ang="0">
                <a:pos x="192" y="173"/>
              </a:cxn>
              <a:cxn ang="0">
                <a:pos x="198" y="165"/>
              </a:cxn>
              <a:cxn ang="0">
                <a:pos x="208" y="147"/>
              </a:cxn>
              <a:cxn ang="0">
                <a:pos x="214" y="127"/>
              </a:cxn>
              <a:cxn ang="0">
                <a:pos x="215" y="116"/>
              </a:cxn>
              <a:cxn ang="0">
                <a:pos x="215" y="94"/>
              </a:cxn>
              <a:cxn ang="0">
                <a:pos x="211" y="72"/>
              </a:cxn>
              <a:cxn ang="0">
                <a:pos x="205" y="58"/>
              </a:cxn>
              <a:cxn ang="0">
                <a:pos x="198" y="44"/>
              </a:cxn>
              <a:cxn ang="0">
                <a:pos x="184" y="29"/>
              </a:cxn>
              <a:cxn ang="0">
                <a:pos x="167" y="17"/>
              </a:cxn>
              <a:cxn ang="0">
                <a:pos x="147" y="7"/>
              </a:cxn>
              <a:cxn ang="0">
                <a:pos x="135" y="4"/>
              </a:cxn>
              <a:cxn ang="0">
                <a:pos x="116" y="1"/>
              </a:cxn>
              <a:cxn ang="0">
                <a:pos x="96" y="0"/>
              </a:cxn>
              <a:cxn ang="0">
                <a:pos x="79" y="35"/>
              </a:cxn>
              <a:cxn ang="0">
                <a:pos x="80" y="26"/>
              </a:cxn>
              <a:cxn ang="0">
                <a:pos x="82" y="22"/>
              </a:cxn>
              <a:cxn ang="0">
                <a:pos x="87" y="18"/>
              </a:cxn>
              <a:cxn ang="0">
                <a:pos x="94" y="15"/>
              </a:cxn>
              <a:cxn ang="0">
                <a:pos x="107" y="14"/>
              </a:cxn>
              <a:cxn ang="0">
                <a:pos x="118" y="15"/>
              </a:cxn>
              <a:cxn ang="0">
                <a:pos x="129" y="19"/>
              </a:cxn>
              <a:cxn ang="0">
                <a:pos x="138" y="26"/>
              </a:cxn>
              <a:cxn ang="0">
                <a:pos x="145" y="36"/>
              </a:cxn>
              <a:cxn ang="0">
                <a:pos x="152" y="48"/>
              </a:cxn>
              <a:cxn ang="0">
                <a:pos x="156" y="64"/>
              </a:cxn>
              <a:cxn ang="0">
                <a:pos x="159" y="83"/>
              </a:cxn>
              <a:cxn ang="0">
                <a:pos x="160" y="105"/>
              </a:cxn>
              <a:cxn ang="0">
                <a:pos x="159" y="127"/>
              </a:cxn>
              <a:cxn ang="0">
                <a:pos x="156" y="146"/>
              </a:cxn>
              <a:cxn ang="0">
                <a:pos x="152" y="162"/>
              </a:cxn>
              <a:cxn ang="0">
                <a:pos x="145" y="175"/>
              </a:cxn>
              <a:cxn ang="0">
                <a:pos x="138" y="184"/>
              </a:cxn>
              <a:cxn ang="0">
                <a:pos x="133" y="188"/>
              </a:cxn>
              <a:cxn ang="0">
                <a:pos x="129" y="191"/>
              </a:cxn>
              <a:cxn ang="0">
                <a:pos x="118" y="195"/>
              </a:cxn>
              <a:cxn ang="0">
                <a:pos x="107" y="197"/>
              </a:cxn>
              <a:cxn ang="0">
                <a:pos x="94" y="195"/>
              </a:cxn>
              <a:cxn ang="0">
                <a:pos x="85" y="191"/>
              </a:cxn>
              <a:cxn ang="0">
                <a:pos x="80" y="185"/>
              </a:cxn>
              <a:cxn ang="0">
                <a:pos x="79" y="175"/>
              </a:cxn>
            </a:cxnLst>
            <a:rect l="0" t="0" r="r" b="b"/>
            <a:pathLst>
              <a:path w="216" h="211">
                <a:moveTo>
                  <a:pt x="0" y="0"/>
                </a:move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04" y="211"/>
                </a:lnTo>
                <a:lnTo>
                  <a:pt x="117" y="210"/>
                </a:lnTo>
                <a:lnTo>
                  <a:pt x="128" y="209"/>
                </a:lnTo>
                <a:lnTo>
                  <a:pt x="140" y="206"/>
                </a:lnTo>
                <a:lnTo>
                  <a:pt x="150" y="203"/>
                </a:lnTo>
                <a:lnTo>
                  <a:pt x="160" y="198"/>
                </a:lnTo>
                <a:lnTo>
                  <a:pt x="165" y="196"/>
                </a:lnTo>
                <a:lnTo>
                  <a:pt x="169" y="193"/>
                </a:lnTo>
                <a:lnTo>
                  <a:pt x="174" y="190"/>
                </a:lnTo>
                <a:lnTo>
                  <a:pt x="178" y="187"/>
                </a:lnTo>
                <a:lnTo>
                  <a:pt x="185" y="180"/>
                </a:lnTo>
                <a:lnTo>
                  <a:pt x="189" y="177"/>
                </a:lnTo>
                <a:lnTo>
                  <a:pt x="192" y="173"/>
                </a:lnTo>
                <a:lnTo>
                  <a:pt x="195" y="169"/>
                </a:lnTo>
                <a:lnTo>
                  <a:pt x="198" y="165"/>
                </a:lnTo>
                <a:lnTo>
                  <a:pt x="203" y="156"/>
                </a:lnTo>
                <a:lnTo>
                  <a:pt x="208" y="147"/>
                </a:lnTo>
                <a:lnTo>
                  <a:pt x="211" y="137"/>
                </a:lnTo>
                <a:lnTo>
                  <a:pt x="214" y="127"/>
                </a:lnTo>
                <a:lnTo>
                  <a:pt x="214" y="121"/>
                </a:lnTo>
                <a:lnTo>
                  <a:pt x="215" y="116"/>
                </a:lnTo>
                <a:lnTo>
                  <a:pt x="216" y="105"/>
                </a:lnTo>
                <a:lnTo>
                  <a:pt x="215" y="94"/>
                </a:lnTo>
                <a:lnTo>
                  <a:pt x="214" y="83"/>
                </a:lnTo>
                <a:lnTo>
                  <a:pt x="211" y="72"/>
                </a:lnTo>
                <a:lnTo>
                  <a:pt x="208" y="62"/>
                </a:lnTo>
                <a:lnTo>
                  <a:pt x="205" y="58"/>
                </a:lnTo>
                <a:lnTo>
                  <a:pt x="203" y="53"/>
                </a:lnTo>
                <a:lnTo>
                  <a:pt x="198" y="44"/>
                </a:lnTo>
                <a:lnTo>
                  <a:pt x="191" y="36"/>
                </a:lnTo>
                <a:lnTo>
                  <a:pt x="184" y="29"/>
                </a:lnTo>
                <a:lnTo>
                  <a:pt x="176" y="22"/>
                </a:lnTo>
                <a:lnTo>
                  <a:pt x="167" y="17"/>
                </a:lnTo>
                <a:lnTo>
                  <a:pt x="157" y="12"/>
                </a:lnTo>
                <a:lnTo>
                  <a:pt x="147" y="7"/>
                </a:lnTo>
                <a:lnTo>
                  <a:pt x="141" y="6"/>
                </a:lnTo>
                <a:lnTo>
                  <a:pt x="135" y="4"/>
                </a:lnTo>
                <a:lnTo>
                  <a:pt x="123" y="2"/>
                </a:lnTo>
                <a:lnTo>
                  <a:pt x="116" y="1"/>
                </a:lnTo>
                <a:lnTo>
                  <a:pt x="109" y="0"/>
                </a:lnTo>
                <a:lnTo>
                  <a:pt x="96" y="0"/>
                </a:lnTo>
                <a:lnTo>
                  <a:pt x="0" y="0"/>
                </a:lnTo>
                <a:close/>
                <a:moveTo>
                  <a:pt x="79" y="35"/>
                </a:moveTo>
                <a:lnTo>
                  <a:pt x="79" y="30"/>
                </a:lnTo>
                <a:lnTo>
                  <a:pt x="80" y="26"/>
                </a:lnTo>
                <a:lnTo>
                  <a:pt x="81" y="24"/>
                </a:lnTo>
                <a:lnTo>
                  <a:pt x="82" y="22"/>
                </a:lnTo>
                <a:lnTo>
                  <a:pt x="85" y="19"/>
                </a:lnTo>
                <a:lnTo>
                  <a:pt x="87" y="18"/>
                </a:lnTo>
                <a:lnTo>
                  <a:pt x="89" y="17"/>
                </a:lnTo>
                <a:lnTo>
                  <a:pt x="94" y="15"/>
                </a:lnTo>
                <a:lnTo>
                  <a:pt x="100" y="14"/>
                </a:lnTo>
                <a:lnTo>
                  <a:pt x="107" y="14"/>
                </a:lnTo>
                <a:lnTo>
                  <a:pt x="113" y="14"/>
                </a:lnTo>
                <a:lnTo>
                  <a:pt x="118" y="15"/>
                </a:lnTo>
                <a:lnTo>
                  <a:pt x="124" y="17"/>
                </a:lnTo>
                <a:lnTo>
                  <a:pt x="129" y="19"/>
                </a:lnTo>
                <a:lnTo>
                  <a:pt x="133" y="22"/>
                </a:lnTo>
                <a:lnTo>
                  <a:pt x="138" y="26"/>
                </a:lnTo>
                <a:lnTo>
                  <a:pt x="142" y="30"/>
                </a:lnTo>
                <a:lnTo>
                  <a:pt x="145" y="36"/>
                </a:lnTo>
                <a:lnTo>
                  <a:pt x="149" y="42"/>
                </a:lnTo>
                <a:lnTo>
                  <a:pt x="152" y="48"/>
                </a:lnTo>
                <a:lnTo>
                  <a:pt x="154" y="56"/>
                </a:lnTo>
                <a:lnTo>
                  <a:pt x="156" y="64"/>
                </a:lnTo>
                <a:lnTo>
                  <a:pt x="158" y="73"/>
                </a:lnTo>
                <a:lnTo>
                  <a:pt x="159" y="83"/>
                </a:lnTo>
                <a:lnTo>
                  <a:pt x="160" y="94"/>
                </a:lnTo>
                <a:lnTo>
                  <a:pt x="160" y="105"/>
                </a:lnTo>
                <a:lnTo>
                  <a:pt x="160" y="117"/>
                </a:lnTo>
                <a:lnTo>
                  <a:pt x="159" y="127"/>
                </a:lnTo>
                <a:lnTo>
                  <a:pt x="158" y="137"/>
                </a:lnTo>
                <a:lnTo>
                  <a:pt x="156" y="146"/>
                </a:lnTo>
                <a:lnTo>
                  <a:pt x="154" y="154"/>
                </a:lnTo>
                <a:lnTo>
                  <a:pt x="152" y="162"/>
                </a:lnTo>
                <a:lnTo>
                  <a:pt x="149" y="169"/>
                </a:lnTo>
                <a:lnTo>
                  <a:pt x="145" y="175"/>
                </a:lnTo>
                <a:lnTo>
                  <a:pt x="142" y="180"/>
                </a:lnTo>
                <a:lnTo>
                  <a:pt x="138" y="184"/>
                </a:lnTo>
                <a:lnTo>
                  <a:pt x="136" y="186"/>
                </a:lnTo>
                <a:lnTo>
                  <a:pt x="133" y="188"/>
                </a:lnTo>
                <a:lnTo>
                  <a:pt x="131" y="190"/>
                </a:lnTo>
                <a:lnTo>
                  <a:pt x="129" y="191"/>
                </a:lnTo>
                <a:lnTo>
                  <a:pt x="124" y="194"/>
                </a:lnTo>
                <a:lnTo>
                  <a:pt x="118" y="195"/>
                </a:lnTo>
                <a:lnTo>
                  <a:pt x="113" y="196"/>
                </a:lnTo>
                <a:lnTo>
                  <a:pt x="107" y="197"/>
                </a:lnTo>
                <a:lnTo>
                  <a:pt x="100" y="196"/>
                </a:lnTo>
                <a:lnTo>
                  <a:pt x="94" y="195"/>
                </a:lnTo>
                <a:lnTo>
                  <a:pt x="89" y="194"/>
                </a:lnTo>
                <a:lnTo>
                  <a:pt x="85" y="191"/>
                </a:lnTo>
                <a:lnTo>
                  <a:pt x="82" y="188"/>
                </a:lnTo>
                <a:lnTo>
                  <a:pt x="80" y="185"/>
                </a:lnTo>
                <a:lnTo>
                  <a:pt x="79" y="180"/>
                </a:lnTo>
                <a:lnTo>
                  <a:pt x="79" y="175"/>
                </a:lnTo>
                <a:lnTo>
                  <a:pt x="79" y="35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23" name="Freeform 22"/>
          <p:cNvSpPr>
            <a:spLocks noEditPoints="1"/>
          </p:cNvSpPr>
          <p:nvPr userDrawn="1"/>
        </p:nvSpPr>
        <p:spPr bwMode="auto">
          <a:xfrm>
            <a:off x="1803400" y="904875"/>
            <a:ext cx="171450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7" y="16"/>
              </a:cxn>
              <a:cxn ang="0">
                <a:pos x="99" y="14"/>
              </a:cxn>
              <a:cxn ang="0">
                <a:pos x="119" y="20"/>
              </a:cxn>
              <a:cxn ang="0">
                <a:pos x="129" y="30"/>
              </a:cxn>
              <a:cxn ang="0">
                <a:pos x="133" y="41"/>
              </a:cxn>
              <a:cxn ang="0">
                <a:pos x="134" y="55"/>
              </a:cxn>
              <a:cxn ang="0">
                <a:pos x="131" y="71"/>
              </a:cxn>
              <a:cxn ang="0">
                <a:pos x="126" y="81"/>
              </a:cxn>
              <a:cxn ang="0">
                <a:pos x="116" y="87"/>
              </a:cxn>
              <a:cxn ang="0">
                <a:pos x="104" y="91"/>
              </a:cxn>
              <a:cxn ang="0">
                <a:pos x="88" y="93"/>
              </a:cxn>
              <a:cxn ang="0">
                <a:pos x="29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50" y="207"/>
              </a:cxn>
              <a:cxn ang="0">
                <a:pos x="165" y="202"/>
              </a:cxn>
              <a:cxn ang="0">
                <a:pos x="182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7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8" y="98"/>
              </a:cxn>
              <a:cxn ang="0">
                <a:pos x="157" y="94"/>
              </a:cxn>
              <a:cxn ang="0">
                <a:pos x="169" y="88"/>
              </a:cxn>
              <a:cxn ang="0">
                <a:pos x="179" y="79"/>
              </a:cxn>
              <a:cxn ang="0">
                <a:pos x="185" y="67"/>
              </a:cxn>
              <a:cxn ang="0">
                <a:pos x="187" y="52"/>
              </a:cxn>
              <a:cxn ang="0">
                <a:pos x="184" y="35"/>
              </a:cxn>
              <a:cxn ang="0">
                <a:pos x="175" y="21"/>
              </a:cxn>
              <a:cxn ang="0">
                <a:pos x="160" y="10"/>
              </a:cxn>
              <a:cxn ang="0">
                <a:pos x="141" y="3"/>
              </a:cxn>
              <a:cxn ang="0">
                <a:pos x="118" y="0"/>
              </a:cxn>
              <a:cxn ang="0">
                <a:pos x="0" y="12"/>
              </a:cxn>
              <a:cxn ang="0">
                <a:pos x="19" y="14"/>
              </a:cxn>
              <a:cxn ang="0">
                <a:pos x="25" y="19"/>
              </a:cxn>
              <a:cxn ang="0">
                <a:pos x="29" y="32"/>
              </a:cxn>
              <a:cxn ang="0">
                <a:pos x="100" y="107"/>
              </a:cxn>
              <a:cxn ang="0">
                <a:pos x="117" y="109"/>
              </a:cxn>
              <a:cxn ang="0">
                <a:pos x="130" y="116"/>
              </a:cxn>
              <a:cxn ang="0">
                <a:pos x="139" y="126"/>
              </a:cxn>
              <a:cxn ang="0">
                <a:pos x="143" y="138"/>
              </a:cxn>
              <a:cxn ang="0">
                <a:pos x="145" y="156"/>
              </a:cxn>
              <a:cxn ang="0">
                <a:pos x="143" y="173"/>
              </a:cxn>
              <a:cxn ang="0">
                <a:pos x="137" y="183"/>
              </a:cxn>
              <a:cxn ang="0">
                <a:pos x="128" y="190"/>
              </a:cxn>
              <a:cxn ang="0">
                <a:pos x="116" y="195"/>
              </a:cxn>
              <a:cxn ang="0">
                <a:pos x="100" y="197"/>
              </a:cxn>
              <a:cxn ang="0">
                <a:pos x="86" y="193"/>
              </a:cxn>
              <a:cxn ang="0">
                <a:pos x="82" y="189"/>
              </a:cxn>
              <a:cxn ang="0">
                <a:pos x="79" y="184"/>
              </a:cxn>
              <a:cxn ang="0">
                <a:pos x="78" y="107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29"/>
                </a:lnTo>
                <a:lnTo>
                  <a:pt x="79" y="25"/>
                </a:lnTo>
                <a:lnTo>
                  <a:pt x="81" y="21"/>
                </a:lnTo>
                <a:lnTo>
                  <a:pt x="84" y="19"/>
                </a:lnTo>
                <a:lnTo>
                  <a:pt x="87" y="16"/>
                </a:lnTo>
                <a:lnTo>
                  <a:pt x="90" y="15"/>
                </a:lnTo>
                <a:lnTo>
                  <a:pt x="94" y="14"/>
                </a:lnTo>
                <a:lnTo>
                  <a:pt x="99" y="14"/>
                </a:lnTo>
                <a:lnTo>
                  <a:pt x="106" y="14"/>
                </a:lnTo>
                <a:lnTo>
                  <a:pt x="113" y="16"/>
                </a:lnTo>
                <a:lnTo>
                  <a:pt x="119" y="20"/>
                </a:lnTo>
                <a:lnTo>
                  <a:pt x="124" y="24"/>
                </a:lnTo>
                <a:lnTo>
                  <a:pt x="127" y="27"/>
                </a:lnTo>
                <a:lnTo>
                  <a:pt x="129" y="30"/>
                </a:lnTo>
                <a:lnTo>
                  <a:pt x="130" y="34"/>
                </a:lnTo>
                <a:lnTo>
                  <a:pt x="132" y="37"/>
                </a:lnTo>
                <a:lnTo>
                  <a:pt x="133" y="41"/>
                </a:lnTo>
                <a:lnTo>
                  <a:pt x="133" y="45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30" y="75"/>
                </a:lnTo>
                <a:lnTo>
                  <a:pt x="128" y="78"/>
                </a:lnTo>
                <a:lnTo>
                  <a:pt x="126" y="81"/>
                </a:lnTo>
                <a:lnTo>
                  <a:pt x="123" y="83"/>
                </a:lnTo>
                <a:lnTo>
                  <a:pt x="120" y="85"/>
                </a:lnTo>
                <a:lnTo>
                  <a:pt x="116" y="87"/>
                </a:lnTo>
                <a:lnTo>
                  <a:pt x="113" y="89"/>
                </a:lnTo>
                <a:lnTo>
                  <a:pt x="108" y="90"/>
                </a:lnTo>
                <a:lnTo>
                  <a:pt x="104" y="91"/>
                </a:lnTo>
                <a:lnTo>
                  <a:pt x="99" y="92"/>
                </a:lnTo>
                <a:lnTo>
                  <a:pt x="94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9" y="178"/>
                </a:moveTo>
                <a:lnTo>
                  <a:pt x="28" y="183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1" y="209"/>
                </a:lnTo>
                <a:lnTo>
                  <a:pt x="150" y="207"/>
                </a:lnTo>
                <a:lnTo>
                  <a:pt x="158" y="205"/>
                </a:lnTo>
                <a:lnTo>
                  <a:pt x="161" y="204"/>
                </a:lnTo>
                <a:lnTo>
                  <a:pt x="165" y="202"/>
                </a:lnTo>
                <a:lnTo>
                  <a:pt x="171" y="199"/>
                </a:lnTo>
                <a:lnTo>
                  <a:pt x="177" y="195"/>
                </a:lnTo>
                <a:lnTo>
                  <a:pt x="182" y="191"/>
                </a:lnTo>
                <a:lnTo>
                  <a:pt x="186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8" y="145"/>
                </a:lnTo>
                <a:lnTo>
                  <a:pt x="197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4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5" y="102"/>
                </a:lnTo>
                <a:lnTo>
                  <a:pt x="149" y="100"/>
                </a:lnTo>
                <a:lnTo>
                  <a:pt x="138" y="98"/>
                </a:lnTo>
                <a:lnTo>
                  <a:pt x="143" y="97"/>
                </a:lnTo>
                <a:lnTo>
                  <a:pt x="148" y="96"/>
                </a:lnTo>
                <a:lnTo>
                  <a:pt x="157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6" y="82"/>
                </a:lnTo>
                <a:lnTo>
                  <a:pt x="179" y="79"/>
                </a:lnTo>
                <a:lnTo>
                  <a:pt x="181" y="75"/>
                </a:lnTo>
                <a:lnTo>
                  <a:pt x="183" y="71"/>
                </a:lnTo>
                <a:lnTo>
                  <a:pt x="185" y="67"/>
                </a:lnTo>
                <a:lnTo>
                  <a:pt x="186" y="62"/>
                </a:lnTo>
                <a:lnTo>
                  <a:pt x="187" y="57"/>
                </a:lnTo>
                <a:lnTo>
                  <a:pt x="187" y="52"/>
                </a:lnTo>
                <a:lnTo>
                  <a:pt x="187" y="46"/>
                </a:lnTo>
                <a:lnTo>
                  <a:pt x="186" y="40"/>
                </a:lnTo>
                <a:lnTo>
                  <a:pt x="184" y="35"/>
                </a:lnTo>
                <a:lnTo>
                  <a:pt x="181" y="30"/>
                </a:lnTo>
                <a:lnTo>
                  <a:pt x="178" y="25"/>
                </a:lnTo>
                <a:lnTo>
                  <a:pt x="175" y="21"/>
                </a:lnTo>
                <a:lnTo>
                  <a:pt x="171" y="17"/>
                </a:lnTo>
                <a:lnTo>
                  <a:pt x="166" y="13"/>
                </a:lnTo>
                <a:lnTo>
                  <a:pt x="160" y="10"/>
                </a:lnTo>
                <a:lnTo>
                  <a:pt x="155" y="7"/>
                </a:lnTo>
                <a:lnTo>
                  <a:pt x="148" y="5"/>
                </a:lnTo>
                <a:lnTo>
                  <a:pt x="141" y="3"/>
                </a:lnTo>
                <a:lnTo>
                  <a:pt x="134" y="1"/>
                </a:lnTo>
                <a:lnTo>
                  <a:pt x="126" y="0"/>
                </a:lnTo>
                <a:lnTo>
                  <a:pt x="118" y="0"/>
                </a:lnTo>
                <a:lnTo>
                  <a:pt x="110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2" y="16"/>
                </a:lnTo>
                <a:lnTo>
                  <a:pt x="24" y="17"/>
                </a:lnTo>
                <a:lnTo>
                  <a:pt x="25" y="19"/>
                </a:lnTo>
                <a:lnTo>
                  <a:pt x="27" y="22"/>
                </a:lnTo>
                <a:lnTo>
                  <a:pt x="28" y="27"/>
                </a:lnTo>
                <a:lnTo>
                  <a:pt x="29" y="32"/>
                </a:lnTo>
                <a:lnTo>
                  <a:pt x="29" y="178"/>
                </a:lnTo>
                <a:close/>
                <a:moveTo>
                  <a:pt x="78" y="107"/>
                </a:moveTo>
                <a:lnTo>
                  <a:pt x="100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09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9" y="126"/>
                </a:lnTo>
                <a:lnTo>
                  <a:pt x="141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5" y="165"/>
                </a:lnTo>
                <a:lnTo>
                  <a:pt x="143" y="173"/>
                </a:lnTo>
                <a:lnTo>
                  <a:pt x="141" y="177"/>
                </a:lnTo>
                <a:lnTo>
                  <a:pt x="139" y="180"/>
                </a:lnTo>
                <a:lnTo>
                  <a:pt x="137" y="183"/>
                </a:lnTo>
                <a:lnTo>
                  <a:pt x="134" y="186"/>
                </a:lnTo>
                <a:lnTo>
                  <a:pt x="131" y="188"/>
                </a:lnTo>
                <a:lnTo>
                  <a:pt x="128" y="190"/>
                </a:lnTo>
                <a:lnTo>
                  <a:pt x="124" y="192"/>
                </a:lnTo>
                <a:lnTo>
                  <a:pt x="120" y="194"/>
                </a:lnTo>
                <a:lnTo>
                  <a:pt x="116" y="195"/>
                </a:lnTo>
                <a:lnTo>
                  <a:pt x="111" y="196"/>
                </a:lnTo>
                <a:lnTo>
                  <a:pt x="106" y="196"/>
                </a:lnTo>
                <a:lnTo>
                  <a:pt x="100" y="197"/>
                </a:lnTo>
                <a:lnTo>
                  <a:pt x="95" y="196"/>
                </a:lnTo>
                <a:lnTo>
                  <a:pt x="90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2" y="189"/>
                </a:lnTo>
                <a:lnTo>
                  <a:pt x="81" y="188"/>
                </a:lnTo>
                <a:lnTo>
                  <a:pt x="80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24" name="Freeform 23"/>
          <p:cNvSpPr>
            <a:spLocks noEditPoints="1"/>
          </p:cNvSpPr>
          <p:nvPr userDrawn="1"/>
        </p:nvSpPr>
        <p:spPr bwMode="auto">
          <a:xfrm>
            <a:off x="1973263" y="901700"/>
            <a:ext cx="200025" cy="171450"/>
          </a:xfrm>
          <a:custGeom>
            <a:avLst/>
            <a:gdLst/>
            <a:ahLst/>
            <a:cxnLst>
              <a:cxn ang="0">
                <a:pos x="87" y="216"/>
              </a:cxn>
              <a:cxn ang="0">
                <a:pos x="87" y="203"/>
              </a:cxn>
              <a:cxn ang="0">
                <a:pos x="72" y="203"/>
              </a:cxn>
              <a:cxn ang="0">
                <a:pos x="67" y="203"/>
              </a:cxn>
              <a:cxn ang="0">
                <a:pos x="64" y="202"/>
              </a:cxn>
              <a:cxn ang="0">
                <a:pos x="61" y="201"/>
              </a:cxn>
              <a:cxn ang="0">
                <a:pos x="58" y="200"/>
              </a:cxn>
              <a:cxn ang="0">
                <a:pos x="56" y="198"/>
              </a:cxn>
              <a:cxn ang="0">
                <a:pos x="55" y="195"/>
              </a:cxn>
              <a:cxn ang="0">
                <a:pos x="54" y="192"/>
              </a:cxn>
              <a:cxn ang="0">
                <a:pos x="54" y="189"/>
              </a:cxn>
              <a:cxn ang="0">
                <a:pos x="54" y="183"/>
              </a:cxn>
              <a:cxn ang="0">
                <a:pos x="55" y="178"/>
              </a:cxn>
              <a:cxn ang="0">
                <a:pos x="58" y="170"/>
              </a:cxn>
              <a:cxn ang="0">
                <a:pos x="68" y="146"/>
              </a:cxn>
              <a:cxn ang="0">
                <a:pos x="135" y="146"/>
              </a:cxn>
              <a:cxn ang="0">
                <a:pos x="151" y="181"/>
              </a:cxn>
              <a:cxn ang="0">
                <a:pos x="153" y="187"/>
              </a:cxn>
              <a:cxn ang="0">
                <a:pos x="154" y="190"/>
              </a:cxn>
              <a:cxn ang="0">
                <a:pos x="154" y="193"/>
              </a:cxn>
              <a:cxn ang="0">
                <a:pos x="154" y="196"/>
              </a:cxn>
              <a:cxn ang="0">
                <a:pos x="154" y="198"/>
              </a:cxn>
              <a:cxn ang="0">
                <a:pos x="153" y="199"/>
              </a:cxn>
              <a:cxn ang="0">
                <a:pos x="151" y="201"/>
              </a:cxn>
              <a:cxn ang="0">
                <a:pos x="149" y="202"/>
              </a:cxn>
              <a:cxn ang="0">
                <a:pos x="146" y="203"/>
              </a:cxn>
              <a:cxn ang="0">
                <a:pos x="141" y="203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6"/>
              </a:cxn>
              <a:cxn ang="0">
                <a:pos x="235" y="216"/>
              </a:cxn>
              <a:cxn ang="0">
                <a:pos x="235" y="203"/>
              </a:cxn>
              <a:cxn ang="0">
                <a:pos x="229" y="203"/>
              </a:cxn>
              <a:cxn ang="0">
                <a:pos x="224" y="202"/>
              </a:cxn>
              <a:cxn ang="0">
                <a:pos x="220" y="200"/>
              </a:cxn>
              <a:cxn ang="0">
                <a:pos x="216" y="198"/>
              </a:cxn>
              <a:cxn ang="0">
                <a:pos x="213" y="196"/>
              </a:cxn>
              <a:cxn ang="0">
                <a:pos x="210" y="192"/>
              </a:cxn>
              <a:cxn ang="0">
                <a:pos x="208" y="188"/>
              </a:cxn>
              <a:cxn ang="0">
                <a:pos x="205" y="183"/>
              </a:cxn>
              <a:cxn ang="0">
                <a:pos x="126" y="0"/>
              </a:cxn>
              <a:cxn ang="0">
                <a:pos x="110" y="0"/>
              </a:cxn>
              <a:cxn ang="0">
                <a:pos x="41" y="164"/>
              </a:cxn>
              <a:cxn ang="0">
                <a:pos x="38" y="173"/>
              </a:cxn>
              <a:cxn ang="0">
                <a:pos x="34" y="181"/>
              </a:cxn>
              <a:cxn ang="0">
                <a:pos x="30" y="187"/>
              </a:cxn>
              <a:cxn ang="0">
                <a:pos x="25" y="192"/>
              </a:cxn>
              <a:cxn ang="0">
                <a:pos x="21" y="196"/>
              </a:cxn>
              <a:cxn ang="0">
                <a:pos x="15" y="199"/>
              </a:cxn>
              <a:cxn ang="0">
                <a:pos x="8" y="202"/>
              </a:cxn>
              <a:cxn ang="0">
                <a:pos x="0" y="203"/>
              </a:cxn>
              <a:cxn ang="0">
                <a:pos x="0" y="216"/>
              </a:cxn>
              <a:cxn ang="0">
                <a:pos x="87" y="216"/>
              </a:cxn>
              <a:cxn ang="0">
                <a:pos x="128" y="130"/>
              </a:cxn>
              <a:cxn ang="0">
                <a:pos x="74" y="130"/>
              </a:cxn>
              <a:cxn ang="0">
                <a:pos x="100" y="65"/>
              </a:cxn>
              <a:cxn ang="0">
                <a:pos x="128" y="130"/>
              </a:cxn>
            </a:cxnLst>
            <a:rect l="0" t="0" r="r" b="b"/>
            <a:pathLst>
              <a:path w="235" h="216">
                <a:moveTo>
                  <a:pt x="87" y="216"/>
                </a:moveTo>
                <a:lnTo>
                  <a:pt x="87" y="203"/>
                </a:lnTo>
                <a:lnTo>
                  <a:pt x="72" y="203"/>
                </a:lnTo>
                <a:lnTo>
                  <a:pt x="67" y="203"/>
                </a:lnTo>
                <a:lnTo>
                  <a:pt x="64" y="202"/>
                </a:lnTo>
                <a:lnTo>
                  <a:pt x="61" y="201"/>
                </a:lnTo>
                <a:lnTo>
                  <a:pt x="58" y="200"/>
                </a:lnTo>
                <a:lnTo>
                  <a:pt x="56" y="198"/>
                </a:lnTo>
                <a:lnTo>
                  <a:pt x="55" y="195"/>
                </a:lnTo>
                <a:lnTo>
                  <a:pt x="54" y="192"/>
                </a:lnTo>
                <a:lnTo>
                  <a:pt x="54" y="189"/>
                </a:lnTo>
                <a:lnTo>
                  <a:pt x="54" y="183"/>
                </a:lnTo>
                <a:lnTo>
                  <a:pt x="55" y="178"/>
                </a:lnTo>
                <a:lnTo>
                  <a:pt x="58" y="170"/>
                </a:lnTo>
                <a:lnTo>
                  <a:pt x="68" y="146"/>
                </a:lnTo>
                <a:lnTo>
                  <a:pt x="135" y="146"/>
                </a:lnTo>
                <a:lnTo>
                  <a:pt x="151" y="181"/>
                </a:lnTo>
                <a:lnTo>
                  <a:pt x="153" y="187"/>
                </a:lnTo>
                <a:lnTo>
                  <a:pt x="154" y="190"/>
                </a:lnTo>
                <a:lnTo>
                  <a:pt x="154" y="193"/>
                </a:lnTo>
                <a:lnTo>
                  <a:pt x="154" y="196"/>
                </a:lnTo>
                <a:lnTo>
                  <a:pt x="154" y="198"/>
                </a:lnTo>
                <a:lnTo>
                  <a:pt x="153" y="199"/>
                </a:lnTo>
                <a:lnTo>
                  <a:pt x="151" y="201"/>
                </a:lnTo>
                <a:lnTo>
                  <a:pt x="149" y="202"/>
                </a:lnTo>
                <a:lnTo>
                  <a:pt x="146" y="203"/>
                </a:lnTo>
                <a:lnTo>
                  <a:pt x="141" y="203"/>
                </a:lnTo>
                <a:lnTo>
                  <a:pt x="135" y="203"/>
                </a:lnTo>
                <a:lnTo>
                  <a:pt x="123" y="203"/>
                </a:lnTo>
                <a:lnTo>
                  <a:pt x="123" y="216"/>
                </a:lnTo>
                <a:lnTo>
                  <a:pt x="235" y="216"/>
                </a:lnTo>
                <a:lnTo>
                  <a:pt x="235" y="203"/>
                </a:lnTo>
                <a:lnTo>
                  <a:pt x="229" y="203"/>
                </a:lnTo>
                <a:lnTo>
                  <a:pt x="224" y="202"/>
                </a:lnTo>
                <a:lnTo>
                  <a:pt x="220" y="200"/>
                </a:lnTo>
                <a:lnTo>
                  <a:pt x="216" y="198"/>
                </a:lnTo>
                <a:lnTo>
                  <a:pt x="213" y="196"/>
                </a:lnTo>
                <a:lnTo>
                  <a:pt x="210" y="192"/>
                </a:lnTo>
                <a:lnTo>
                  <a:pt x="208" y="188"/>
                </a:lnTo>
                <a:lnTo>
                  <a:pt x="205" y="183"/>
                </a:lnTo>
                <a:lnTo>
                  <a:pt x="126" y="0"/>
                </a:lnTo>
                <a:lnTo>
                  <a:pt x="110" y="0"/>
                </a:lnTo>
                <a:lnTo>
                  <a:pt x="41" y="164"/>
                </a:lnTo>
                <a:lnTo>
                  <a:pt x="38" y="173"/>
                </a:lnTo>
                <a:lnTo>
                  <a:pt x="34" y="181"/>
                </a:lnTo>
                <a:lnTo>
                  <a:pt x="30" y="187"/>
                </a:lnTo>
                <a:lnTo>
                  <a:pt x="25" y="192"/>
                </a:lnTo>
                <a:lnTo>
                  <a:pt x="21" y="196"/>
                </a:lnTo>
                <a:lnTo>
                  <a:pt x="15" y="199"/>
                </a:lnTo>
                <a:lnTo>
                  <a:pt x="8" y="202"/>
                </a:lnTo>
                <a:lnTo>
                  <a:pt x="0" y="203"/>
                </a:lnTo>
                <a:lnTo>
                  <a:pt x="0" y="216"/>
                </a:lnTo>
                <a:lnTo>
                  <a:pt x="87" y="216"/>
                </a:lnTo>
                <a:close/>
                <a:moveTo>
                  <a:pt x="128" y="130"/>
                </a:moveTo>
                <a:lnTo>
                  <a:pt x="74" y="130"/>
                </a:lnTo>
                <a:lnTo>
                  <a:pt x="100" y="65"/>
                </a:lnTo>
                <a:lnTo>
                  <a:pt x="128" y="13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25" name="Freeform 24"/>
          <p:cNvSpPr>
            <a:spLocks noEditPoints="1"/>
          </p:cNvSpPr>
          <p:nvPr userDrawn="1"/>
        </p:nvSpPr>
        <p:spPr bwMode="auto">
          <a:xfrm>
            <a:off x="2179638" y="904875"/>
            <a:ext cx="177800" cy="169863"/>
          </a:xfrm>
          <a:custGeom>
            <a:avLst/>
            <a:gdLst/>
            <a:ahLst/>
            <a:cxnLst>
              <a:cxn ang="0">
                <a:pos x="191" y="179"/>
              </a:cxn>
              <a:cxn ang="0">
                <a:pos x="188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4" y="154"/>
              </a:cxn>
              <a:cxn ang="0">
                <a:pos x="154" y="131"/>
              </a:cxn>
              <a:cxn ang="0">
                <a:pos x="146" y="121"/>
              </a:cxn>
              <a:cxn ang="0">
                <a:pos x="134" y="114"/>
              </a:cxn>
              <a:cxn ang="0">
                <a:pos x="118" y="109"/>
              </a:cxn>
              <a:cxn ang="0">
                <a:pos x="124" y="106"/>
              </a:cxn>
              <a:cxn ang="0">
                <a:pos x="150" y="101"/>
              </a:cxn>
              <a:cxn ang="0">
                <a:pos x="167" y="93"/>
              </a:cxn>
              <a:cxn ang="0">
                <a:pos x="179" y="81"/>
              </a:cxn>
              <a:cxn ang="0">
                <a:pos x="185" y="63"/>
              </a:cxn>
              <a:cxn ang="0">
                <a:pos x="184" y="43"/>
              </a:cxn>
              <a:cxn ang="0">
                <a:pos x="178" y="27"/>
              </a:cxn>
              <a:cxn ang="0">
                <a:pos x="166" y="14"/>
              </a:cxn>
              <a:cxn ang="0">
                <a:pos x="148" y="5"/>
              </a:cxn>
              <a:cxn ang="0">
                <a:pos x="125" y="0"/>
              </a:cxn>
              <a:cxn ang="0">
                <a:pos x="0" y="0"/>
              </a:cxn>
              <a:cxn ang="0">
                <a:pos x="14" y="13"/>
              </a:cxn>
              <a:cxn ang="0">
                <a:pos x="25" y="17"/>
              </a:cxn>
              <a:cxn ang="0">
                <a:pos x="29" y="27"/>
              </a:cxn>
              <a:cxn ang="0">
                <a:pos x="29" y="183"/>
              </a:cxn>
              <a:cxn ang="0">
                <a:pos x="26" y="191"/>
              </a:cxn>
              <a:cxn ang="0">
                <a:pos x="19" y="196"/>
              </a:cxn>
              <a:cxn ang="0">
                <a:pos x="0" y="198"/>
              </a:cxn>
              <a:cxn ang="0">
                <a:pos x="108" y="198"/>
              </a:cxn>
              <a:cxn ang="0">
                <a:pos x="88" y="195"/>
              </a:cxn>
              <a:cxn ang="0">
                <a:pos x="81" y="189"/>
              </a:cxn>
              <a:cxn ang="0">
                <a:pos x="79" y="183"/>
              </a:cxn>
              <a:cxn ang="0">
                <a:pos x="79" y="109"/>
              </a:cxn>
              <a:cxn ang="0">
                <a:pos x="98" y="114"/>
              </a:cxn>
              <a:cxn ang="0">
                <a:pos x="106" y="119"/>
              </a:cxn>
              <a:cxn ang="0">
                <a:pos x="110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3" y="207"/>
              </a:cxn>
              <a:cxn ang="0">
                <a:pos x="145" y="213"/>
              </a:cxn>
              <a:cxn ang="0">
                <a:pos x="161" y="214"/>
              </a:cxn>
              <a:cxn ang="0">
                <a:pos x="177" y="212"/>
              </a:cxn>
              <a:cxn ang="0">
                <a:pos x="189" y="206"/>
              </a:cxn>
              <a:cxn ang="0">
                <a:pos x="203" y="185"/>
              </a:cxn>
              <a:cxn ang="0">
                <a:pos x="206" y="170"/>
              </a:cxn>
              <a:cxn ang="0">
                <a:pos x="79" y="32"/>
              </a:cxn>
              <a:cxn ang="0">
                <a:pos x="82" y="20"/>
              </a:cxn>
              <a:cxn ang="0">
                <a:pos x="91" y="15"/>
              </a:cxn>
              <a:cxn ang="0">
                <a:pos x="103" y="14"/>
              </a:cxn>
              <a:cxn ang="0">
                <a:pos x="113" y="17"/>
              </a:cxn>
              <a:cxn ang="0">
                <a:pos x="124" y="25"/>
              </a:cxn>
              <a:cxn ang="0">
                <a:pos x="129" y="35"/>
              </a:cxn>
              <a:cxn ang="0">
                <a:pos x="133" y="52"/>
              </a:cxn>
              <a:cxn ang="0">
                <a:pos x="132" y="68"/>
              </a:cxn>
              <a:cxn ang="0">
                <a:pos x="127" y="81"/>
              </a:cxn>
              <a:cxn ang="0">
                <a:pos x="122" y="88"/>
              </a:cxn>
              <a:cxn ang="0">
                <a:pos x="111" y="94"/>
              </a:cxn>
              <a:cxn ang="0">
                <a:pos x="91" y="98"/>
              </a:cxn>
            </a:cxnLst>
            <a:rect l="0" t="0" r="r" b="b"/>
            <a:pathLst>
              <a:path w="206" h="214">
                <a:moveTo>
                  <a:pt x="194" y="164"/>
                </a:moveTo>
                <a:lnTo>
                  <a:pt x="193" y="172"/>
                </a:lnTo>
                <a:lnTo>
                  <a:pt x="191" y="179"/>
                </a:lnTo>
                <a:lnTo>
                  <a:pt x="190" y="182"/>
                </a:lnTo>
                <a:lnTo>
                  <a:pt x="189" y="184"/>
                </a:lnTo>
                <a:lnTo>
                  <a:pt x="188" y="185"/>
                </a:lnTo>
                <a:lnTo>
                  <a:pt x="186" y="186"/>
                </a:lnTo>
                <a:lnTo>
                  <a:pt x="183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0" y="171"/>
                </a:lnTo>
                <a:lnTo>
                  <a:pt x="164" y="154"/>
                </a:lnTo>
                <a:lnTo>
                  <a:pt x="162" y="146"/>
                </a:lnTo>
                <a:lnTo>
                  <a:pt x="158" y="138"/>
                </a:lnTo>
                <a:lnTo>
                  <a:pt x="154" y="131"/>
                </a:lnTo>
                <a:lnTo>
                  <a:pt x="152" y="128"/>
                </a:lnTo>
                <a:lnTo>
                  <a:pt x="149" y="124"/>
                </a:lnTo>
                <a:lnTo>
                  <a:pt x="146" y="121"/>
                </a:lnTo>
                <a:lnTo>
                  <a:pt x="143" y="119"/>
                </a:lnTo>
                <a:lnTo>
                  <a:pt x="139" y="116"/>
                </a:lnTo>
                <a:lnTo>
                  <a:pt x="134" y="114"/>
                </a:lnTo>
                <a:lnTo>
                  <a:pt x="130" y="112"/>
                </a:lnTo>
                <a:lnTo>
                  <a:pt x="124" y="110"/>
                </a:lnTo>
                <a:lnTo>
                  <a:pt x="118" y="109"/>
                </a:lnTo>
                <a:lnTo>
                  <a:pt x="111" y="108"/>
                </a:lnTo>
                <a:lnTo>
                  <a:pt x="111" y="107"/>
                </a:lnTo>
                <a:lnTo>
                  <a:pt x="124" y="106"/>
                </a:lnTo>
                <a:lnTo>
                  <a:pt x="137" y="104"/>
                </a:lnTo>
                <a:lnTo>
                  <a:pt x="144" y="103"/>
                </a:lnTo>
                <a:lnTo>
                  <a:pt x="150" y="101"/>
                </a:lnTo>
                <a:lnTo>
                  <a:pt x="156" y="99"/>
                </a:lnTo>
                <a:lnTo>
                  <a:pt x="161" y="96"/>
                </a:lnTo>
                <a:lnTo>
                  <a:pt x="167" y="93"/>
                </a:lnTo>
                <a:lnTo>
                  <a:pt x="171" y="90"/>
                </a:lnTo>
                <a:lnTo>
                  <a:pt x="175" y="86"/>
                </a:lnTo>
                <a:lnTo>
                  <a:pt x="179" y="81"/>
                </a:lnTo>
                <a:lnTo>
                  <a:pt x="182" y="76"/>
                </a:lnTo>
                <a:lnTo>
                  <a:pt x="184" y="70"/>
                </a:lnTo>
                <a:lnTo>
                  <a:pt x="185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8"/>
                </a:lnTo>
                <a:lnTo>
                  <a:pt x="181" y="32"/>
                </a:lnTo>
                <a:lnTo>
                  <a:pt x="178" y="27"/>
                </a:lnTo>
                <a:lnTo>
                  <a:pt x="175" y="22"/>
                </a:lnTo>
                <a:lnTo>
                  <a:pt x="171" y="18"/>
                </a:lnTo>
                <a:lnTo>
                  <a:pt x="166" y="14"/>
                </a:lnTo>
                <a:lnTo>
                  <a:pt x="161" y="11"/>
                </a:lnTo>
                <a:lnTo>
                  <a:pt x="155" y="8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5" y="0"/>
                </a:lnTo>
                <a:lnTo>
                  <a:pt x="117" y="0"/>
                </a:lnTo>
                <a:lnTo>
                  <a:pt x="107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08" y="211"/>
                </a:lnTo>
                <a:lnTo>
                  <a:pt x="108" y="198"/>
                </a:lnTo>
                <a:lnTo>
                  <a:pt x="100" y="198"/>
                </a:lnTo>
                <a:lnTo>
                  <a:pt x="93" y="197"/>
                </a:lnTo>
                <a:lnTo>
                  <a:pt x="88" y="195"/>
                </a:lnTo>
                <a:lnTo>
                  <a:pt x="84" y="193"/>
                </a:lnTo>
                <a:lnTo>
                  <a:pt x="83" y="191"/>
                </a:lnTo>
                <a:lnTo>
                  <a:pt x="81" y="189"/>
                </a:lnTo>
                <a:lnTo>
                  <a:pt x="81" y="187"/>
                </a:lnTo>
                <a:lnTo>
                  <a:pt x="80" y="185"/>
                </a:lnTo>
                <a:lnTo>
                  <a:pt x="79" y="183"/>
                </a:lnTo>
                <a:lnTo>
                  <a:pt x="79" y="180"/>
                </a:lnTo>
                <a:lnTo>
                  <a:pt x="79" y="174"/>
                </a:lnTo>
                <a:lnTo>
                  <a:pt x="79" y="109"/>
                </a:lnTo>
                <a:lnTo>
                  <a:pt x="90" y="111"/>
                </a:lnTo>
                <a:lnTo>
                  <a:pt x="94" y="113"/>
                </a:lnTo>
                <a:lnTo>
                  <a:pt x="98" y="114"/>
                </a:lnTo>
                <a:lnTo>
                  <a:pt x="102" y="116"/>
                </a:lnTo>
                <a:lnTo>
                  <a:pt x="104" y="118"/>
                </a:lnTo>
                <a:lnTo>
                  <a:pt x="106" y="119"/>
                </a:lnTo>
                <a:lnTo>
                  <a:pt x="107" y="120"/>
                </a:lnTo>
                <a:lnTo>
                  <a:pt x="109" y="123"/>
                </a:lnTo>
                <a:lnTo>
                  <a:pt x="110" y="126"/>
                </a:lnTo>
                <a:lnTo>
                  <a:pt x="112" y="130"/>
                </a:lnTo>
                <a:lnTo>
                  <a:pt x="113" y="138"/>
                </a:lnTo>
                <a:lnTo>
                  <a:pt x="115" y="149"/>
                </a:lnTo>
                <a:lnTo>
                  <a:pt x="115" y="162"/>
                </a:lnTo>
                <a:lnTo>
                  <a:pt x="117" y="174"/>
                </a:lnTo>
                <a:lnTo>
                  <a:pt x="118" y="180"/>
                </a:lnTo>
                <a:lnTo>
                  <a:pt x="119" y="185"/>
                </a:lnTo>
                <a:lnTo>
                  <a:pt x="123" y="194"/>
                </a:lnTo>
                <a:lnTo>
                  <a:pt x="125" y="198"/>
                </a:lnTo>
                <a:lnTo>
                  <a:pt x="127" y="202"/>
                </a:lnTo>
                <a:lnTo>
                  <a:pt x="130" y="205"/>
                </a:lnTo>
                <a:lnTo>
                  <a:pt x="133" y="207"/>
                </a:lnTo>
                <a:lnTo>
                  <a:pt x="137" y="209"/>
                </a:lnTo>
                <a:lnTo>
                  <a:pt x="141" y="211"/>
                </a:lnTo>
                <a:lnTo>
                  <a:pt x="145" y="213"/>
                </a:lnTo>
                <a:lnTo>
                  <a:pt x="150" y="214"/>
                </a:lnTo>
                <a:lnTo>
                  <a:pt x="155" y="214"/>
                </a:lnTo>
                <a:lnTo>
                  <a:pt x="161" y="214"/>
                </a:lnTo>
                <a:lnTo>
                  <a:pt x="167" y="214"/>
                </a:lnTo>
                <a:lnTo>
                  <a:pt x="172" y="213"/>
                </a:lnTo>
                <a:lnTo>
                  <a:pt x="177" y="212"/>
                </a:lnTo>
                <a:lnTo>
                  <a:pt x="182" y="211"/>
                </a:lnTo>
                <a:lnTo>
                  <a:pt x="186" y="209"/>
                </a:lnTo>
                <a:lnTo>
                  <a:pt x="189" y="206"/>
                </a:lnTo>
                <a:lnTo>
                  <a:pt x="196" y="201"/>
                </a:lnTo>
                <a:lnTo>
                  <a:pt x="200" y="193"/>
                </a:lnTo>
                <a:lnTo>
                  <a:pt x="203" y="185"/>
                </a:lnTo>
                <a:lnTo>
                  <a:pt x="205" y="180"/>
                </a:lnTo>
                <a:lnTo>
                  <a:pt x="205" y="175"/>
                </a:lnTo>
                <a:lnTo>
                  <a:pt x="206" y="170"/>
                </a:lnTo>
                <a:lnTo>
                  <a:pt x="206" y="164"/>
                </a:lnTo>
                <a:lnTo>
                  <a:pt x="194" y="164"/>
                </a:lnTo>
                <a:close/>
                <a:moveTo>
                  <a:pt x="79" y="32"/>
                </a:moveTo>
                <a:lnTo>
                  <a:pt x="79" y="27"/>
                </a:lnTo>
                <a:lnTo>
                  <a:pt x="80" y="23"/>
                </a:lnTo>
                <a:lnTo>
                  <a:pt x="82" y="20"/>
                </a:lnTo>
                <a:lnTo>
                  <a:pt x="85" y="18"/>
                </a:lnTo>
                <a:lnTo>
                  <a:pt x="88" y="16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6" y="14"/>
                </a:lnTo>
                <a:lnTo>
                  <a:pt x="110" y="15"/>
                </a:lnTo>
                <a:lnTo>
                  <a:pt x="113" y="17"/>
                </a:lnTo>
                <a:lnTo>
                  <a:pt x="116" y="18"/>
                </a:lnTo>
                <a:lnTo>
                  <a:pt x="119" y="20"/>
                </a:lnTo>
                <a:lnTo>
                  <a:pt x="124" y="25"/>
                </a:lnTo>
                <a:lnTo>
                  <a:pt x="126" y="28"/>
                </a:lnTo>
                <a:lnTo>
                  <a:pt x="128" y="32"/>
                </a:lnTo>
                <a:lnTo>
                  <a:pt x="129" y="35"/>
                </a:lnTo>
                <a:lnTo>
                  <a:pt x="131" y="39"/>
                </a:lnTo>
                <a:lnTo>
                  <a:pt x="132" y="47"/>
                </a:lnTo>
                <a:lnTo>
                  <a:pt x="133" y="52"/>
                </a:lnTo>
                <a:lnTo>
                  <a:pt x="133" y="56"/>
                </a:lnTo>
                <a:lnTo>
                  <a:pt x="133" y="63"/>
                </a:lnTo>
                <a:lnTo>
                  <a:pt x="132" y="68"/>
                </a:lnTo>
                <a:lnTo>
                  <a:pt x="131" y="73"/>
                </a:lnTo>
                <a:lnTo>
                  <a:pt x="129" y="78"/>
                </a:lnTo>
                <a:lnTo>
                  <a:pt x="127" y="81"/>
                </a:lnTo>
                <a:lnTo>
                  <a:pt x="125" y="85"/>
                </a:lnTo>
                <a:lnTo>
                  <a:pt x="123" y="86"/>
                </a:lnTo>
                <a:lnTo>
                  <a:pt x="122" y="88"/>
                </a:lnTo>
                <a:lnTo>
                  <a:pt x="118" y="90"/>
                </a:lnTo>
                <a:lnTo>
                  <a:pt x="115" y="92"/>
                </a:lnTo>
                <a:lnTo>
                  <a:pt x="111" y="94"/>
                </a:lnTo>
                <a:lnTo>
                  <a:pt x="101" y="96"/>
                </a:lnTo>
                <a:lnTo>
                  <a:pt x="96" y="97"/>
                </a:lnTo>
                <a:lnTo>
                  <a:pt x="91" y="98"/>
                </a:lnTo>
                <a:lnTo>
                  <a:pt x="79" y="98"/>
                </a:lnTo>
                <a:lnTo>
                  <a:pt x="79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26" name="Freeform 25"/>
          <p:cNvSpPr>
            <a:spLocks/>
          </p:cNvSpPr>
          <p:nvPr userDrawn="1"/>
        </p:nvSpPr>
        <p:spPr bwMode="auto">
          <a:xfrm>
            <a:off x="1620838" y="904875"/>
            <a:ext cx="95250" cy="168275"/>
          </a:xfrm>
          <a:custGeom>
            <a:avLst/>
            <a:gdLst/>
            <a:ahLst/>
            <a:cxnLst>
              <a:cxn ang="0">
                <a:pos x="113" y="211"/>
              </a:cxn>
              <a:cxn ang="0">
                <a:pos x="113" y="198"/>
              </a:cxn>
              <a:cxn ang="0">
                <a:pos x="104" y="198"/>
              </a:cxn>
              <a:cxn ang="0">
                <a:pos x="97" y="197"/>
              </a:cxn>
              <a:cxn ang="0">
                <a:pos x="92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2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2" y="14"/>
              </a:cxn>
              <a:cxn ang="0">
                <a:pos x="97" y="13"/>
              </a:cxn>
              <a:cxn ang="0">
                <a:pos x="104" y="12"/>
              </a:cxn>
              <a:cxn ang="0">
                <a:pos x="113" y="12"/>
              </a:cxn>
              <a:cxn ang="0">
                <a:pos x="113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4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29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4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3" y="211"/>
              </a:cxn>
            </a:cxnLst>
            <a:rect l="0" t="0" r="r" b="b"/>
            <a:pathLst>
              <a:path w="113" h="211">
                <a:moveTo>
                  <a:pt x="113" y="211"/>
                </a:moveTo>
                <a:lnTo>
                  <a:pt x="113" y="198"/>
                </a:lnTo>
                <a:lnTo>
                  <a:pt x="104" y="198"/>
                </a:lnTo>
                <a:lnTo>
                  <a:pt x="97" y="197"/>
                </a:lnTo>
                <a:lnTo>
                  <a:pt x="92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2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2" y="14"/>
                </a:lnTo>
                <a:lnTo>
                  <a:pt x="97" y="13"/>
                </a:lnTo>
                <a:lnTo>
                  <a:pt x="104" y="12"/>
                </a:lnTo>
                <a:lnTo>
                  <a:pt x="113" y="12"/>
                </a:lnTo>
                <a:lnTo>
                  <a:pt x="113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29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3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27" name="Freeform 26"/>
          <p:cNvSpPr>
            <a:spLocks/>
          </p:cNvSpPr>
          <p:nvPr userDrawn="1"/>
        </p:nvSpPr>
        <p:spPr bwMode="auto">
          <a:xfrm>
            <a:off x="2370138" y="904875"/>
            <a:ext cx="95250" cy="168275"/>
          </a:xfrm>
          <a:custGeom>
            <a:avLst/>
            <a:gdLst/>
            <a:ahLst/>
            <a:cxnLst>
              <a:cxn ang="0">
                <a:pos x="112" y="211"/>
              </a:cxn>
              <a:cxn ang="0">
                <a:pos x="112" y="198"/>
              </a:cxn>
              <a:cxn ang="0">
                <a:pos x="104" y="198"/>
              </a:cxn>
              <a:cxn ang="0">
                <a:pos x="98" y="197"/>
              </a:cxn>
              <a:cxn ang="0">
                <a:pos x="93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3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2" y="211"/>
              </a:cxn>
            </a:cxnLst>
            <a:rect l="0" t="0" r="r" b="b"/>
            <a:pathLst>
              <a:path w="112" h="211">
                <a:moveTo>
                  <a:pt x="112" y="211"/>
                </a:moveTo>
                <a:lnTo>
                  <a:pt x="112" y="198"/>
                </a:lnTo>
                <a:lnTo>
                  <a:pt x="104" y="198"/>
                </a:lnTo>
                <a:lnTo>
                  <a:pt x="98" y="197"/>
                </a:lnTo>
                <a:lnTo>
                  <a:pt x="93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3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2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28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26CEAA91-BBA3-446D-B32D-BEB59B3E135C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667000"/>
            <a:ext cx="8420100" cy="1143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5500" y="3810000"/>
            <a:ext cx="6934200" cy="533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000"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5100" y="3"/>
            <a:ext cx="8420100" cy="620713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285037" y="-76200"/>
            <a:ext cx="2373313" cy="6705600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65100" y="-76200"/>
            <a:ext cx="6954838" cy="6705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6"/>
          <p:cNvSpPr>
            <a:spLocks noChangeShapeType="1"/>
          </p:cNvSpPr>
          <p:nvPr userDrawn="1"/>
        </p:nvSpPr>
        <p:spPr bwMode="auto">
          <a:xfrm flipH="1">
            <a:off x="1612900" y="685800"/>
            <a:ext cx="7924800" cy="0"/>
          </a:xfrm>
          <a:prstGeom prst="line">
            <a:avLst/>
          </a:prstGeom>
          <a:noFill/>
          <a:ln w="31750">
            <a:solidFill>
              <a:srgbClr val="A30030"/>
            </a:solidFill>
            <a:round/>
            <a:headEnd/>
            <a:tailEnd/>
          </a:ln>
        </p:spPr>
        <p:txBody>
          <a:bodyPr wrap="none" anchor="ctr"/>
          <a:lstStyle/>
          <a:p>
            <a:pPr algn="just">
              <a:lnSpc>
                <a:spcPct val="150000"/>
              </a:lnSpc>
              <a:spcBef>
                <a:spcPct val="50000"/>
              </a:spcBef>
              <a:defRPr/>
            </a:pPr>
            <a:endParaRPr lang="it-IT" sz="1100" b="0">
              <a:solidFill>
                <a:srgbClr val="000000"/>
              </a:solidFill>
              <a:latin typeface="Verdana" pitchFamily="34" charset="0"/>
              <a:cs typeface="Times New Roman" charset="0"/>
            </a:endParaRP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r>
              <a:rPr lang="it-IT" sz="900" i="1">
                <a:solidFill>
                  <a:srgbClr val="292929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t>draft for discussion</a:t>
            </a:r>
          </a:p>
        </p:txBody>
      </p:sp>
      <p:pic>
        <p:nvPicPr>
          <p:cNvPr id="6" name="Picture 23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88" y="136525"/>
            <a:ext cx="1198562" cy="73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McK Date"/>
          <p:cNvSpPr txBox="1"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E49B40FB-DE6D-4BAD-92A9-390E4F6ACC94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flipV="1">
            <a:off x="430213" y="362607"/>
            <a:ext cx="9059862" cy="119993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1775" y="1728788"/>
            <a:ext cx="9328150" cy="408868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4F956678-202A-488B-AF5C-EA39631BD3C2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057" y="344471"/>
            <a:ext cx="8986309" cy="55576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43949" y="1143047"/>
            <a:ext cx="9046240" cy="520266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3"/>
          </p:nvPr>
        </p:nvSpPr>
        <p:spPr>
          <a:xfrm>
            <a:off x="836613" y="6554788"/>
            <a:ext cx="4676775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 b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McK Date"/>
          <p:cNvSpPr txBox="1"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escriptor"/>
          <p:cNvSpPr txBox="1"/>
          <p:nvPr userDrawn="1">
            <p:custDataLst>
              <p:tags r:id="rId1"/>
            </p:custDataLst>
          </p:nvPr>
        </p:nvSpPr>
        <p:spPr bwMode="white">
          <a:xfrm>
            <a:off x="2025650" y="677863"/>
            <a:ext cx="47625" cy="200025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indent="-257888"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300" b="0" dirty="0">
                <a:solidFill>
                  <a:srgbClr val="FFFFFF"/>
                </a:solidFill>
                <a:latin typeface="Arial"/>
              </a:rPr>
              <a:t> </a:t>
            </a:r>
          </a:p>
        </p:txBody>
      </p:sp>
      <p:sp>
        <p:nvSpPr>
          <p:cNvPr id="5" name="Confidentiality stamp"/>
          <p:cNvSpPr txBox="1"/>
          <p:nvPr userDrawn="1">
            <p:custDataLst>
              <p:tags r:id="rId2"/>
            </p:custDataLst>
          </p:nvPr>
        </p:nvSpPr>
        <p:spPr bwMode="black">
          <a:xfrm>
            <a:off x="522288" y="3292475"/>
            <a:ext cx="1206500" cy="13811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900" b="0" i="1" dirty="0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6" name="Draft stamp"/>
          <p:cNvSpPr txBox="1"/>
          <p:nvPr userDrawn="1">
            <p:custDataLst>
              <p:tags r:id="rId3"/>
            </p:custDataLst>
          </p:nvPr>
        </p:nvSpPr>
        <p:spPr bwMode="black">
          <a:xfrm>
            <a:off x="522288" y="3565525"/>
            <a:ext cx="1203325" cy="269875"/>
          </a:xfrm>
          <a:prstGeom prst="rect">
            <a:avLst/>
          </a:prstGeom>
          <a:noFill/>
          <a:ln>
            <a:noFill/>
          </a:ln>
        </p:spPr>
        <p:txBody>
          <a:bodyPr lIns="0" tIns="0" rIns="0" bIns="128944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i="1" dirty="0">
                <a:solidFill>
                  <a:srgbClr val="000000"/>
                </a:solidFill>
                <a:latin typeface="Georgia" pitchFamily="18" charset="0"/>
              </a:rPr>
              <a:t> </a:t>
            </a:r>
          </a:p>
        </p:txBody>
      </p:sp>
      <p:sp>
        <p:nvSpPr>
          <p:cNvPr id="7" name="Report Date"/>
          <p:cNvSpPr txBox="1"/>
          <p:nvPr userDrawn="1">
            <p:custDataLst>
              <p:tags r:id="rId4"/>
            </p:custDataLst>
          </p:nvPr>
        </p:nvSpPr>
        <p:spPr bwMode="black">
          <a:xfrm>
            <a:off x="522288" y="3832225"/>
            <a:ext cx="1203325" cy="13811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b="0" i="1" dirty="0">
                <a:solidFill>
                  <a:srgbClr val="000000"/>
                </a:solidFill>
                <a:latin typeface="Georgia" pitchFamily="18" charset="0"/>
              </a:rPr>
              <a:t> </a:t>
            </a:r>
          </a:p>
        </p:txBody>
      </p:sp>
      <p:cxnSp>
        <p:nvCxnSpPr>
          <p:cNvPr id="8" name="Frame Line"/>
          <p:cNvCxnSpPr/>
          <p:nvPr userDrawn="1"/>
        </p:nvCxnSpPr>
        <p:spPr bwMode="black">
          <a:xfrm flipV="1">
            <a:off x="374650" y="3154363"/>
            <a:ext cx="1350963" cy="128587"/>
          </a:xfrm>
          <a:prstGeom prst="bentConnector3">
            <a:avLst>
              <a:gd name="adj1" fmla="val -174"/>
            </a:avLst>
          </a:prstGeom>
          <a:ln w="12700" cap="rnd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ver image"/>
          <p:cNvSpPr txBox="1">
            <a:spLocks/>
          </p:cNvSpPr>
          <p:nvPr userDrawn="1">
            <p:custDataLst>
              <p:tags r:id="rId5"/>
            </p:custDataLst>
          </p:nvPr>
        </p:nvSpPr>
        <p:spPr>
          <a:xfrm>
            <a:off x="1874838" y="3151188"/>
            <a:ext cx="6637337" cy="2832100"/>
          </a:xfrm>
          <a:prstGeom prst="rect">
            <a:avLst/>
          </a:prstGeom>
          <a:noFill/>
          <a:ln w="3175">
            <a:noFill/>
          </a:ln>
        </p:spPr>
        <p:txBody>
          <a:bodyPr lIns="0" tIns="0" rIns="0" bIns="0"/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2100" b="0" dirty="0">
              <a:solidFill>
                <a:srgbClr val="000000"/>
              </a:solidFill>
              <a:latin typeface="Georgia" pitchFamily="18" charset="0"/>
              <a:cs typeface="+mn-cs"/>
            </a:endParaRPr>
          </a:p>
        </p:txBody>
      </p:sp>
      <p:sp>
        <p:nvSpPr>
          <p:cNvPr id="21" name="Title"/>
          <p:cNvSpPr>
            <a:spLocks noGrp="1"/>
          </p:cNvSpPr>
          <p:nvPr>
            <p:ph type="ctrTitle"/>
          </p:nvPr>
        </p:nvSpPr>
        <p:spPr bwMode="white">
          <a:xfrm>
            <a:off x="2026228" y="1075765"/>
            <a:ext cx="5853545" cy="477054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defRPr sz="3100" b="1" i="1" baseline="0">
                <a:solidFill>
                  <a:schemeClr val="bg1"/>
                </a:solidFill>
              </a:defRPr>
            </a:lvl1pPr>
          </a:lstStyle>
          <a:p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  <p:sp>
        <p:nvSpPr>
          <p:cNvPr id="22" name="Subtitle"/>
          <p:cNvSpPr>
            <a:spLocks noGrp="1"/>
          </p:cNvSpPr>
          <p:nvPr>
            <p:ph type="subTitle" idx="1"/>
          </p:nvPr>
        </p:nvSpPr>
        <p:spPr bwMode="white">
          <a:xfrm>
            <a:off x="2026228" y="1546546"/>
            <a:ext cx="5853545" cy="429348"/>
          </a:xfrm>
        </p:spPr>
        <p:txBody>
          <a:bodyPr>
            <a:spAutoFit/>
          </a:bodyPr>
          <a:lstStyle>
            <a:lvl1pPr marL="0" marR="0" indent="0" algn="l" defTabSz="957796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Tx/>
              <a:buNone/>
              <a:tabLst/>
              <a:defRPr sz="3100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buNone/>
              <a:defRPr sz="1900">
                <a:solidFill>
                  <a:schemeClr val="bg1"/>
                </a:solidFill>
                <a:latin typeface="+mj-lt"/>
              </a:defRPr>
            </a:lvl2pPr>
            <a:lvl3pPr marL="478898" indent="0" algn="l">
              <a:buNone/>
              <a:defRPr sz="1900">
                <a:solidFill>
                  <a:schemeClr val="bg1"/>
                </a:solidFill>
                <a:latin typeface="+mj-lt"/>
              </a:defRPr>
            </a:lvl3pPr>
            <a:lvl4pPr marL="9577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4pPr>
            <a:lvl5pPr marL="14366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5pPr>
            <a:lvl6pPr marL="1915594" indent="0" algn="l">
              <a:buNone/>
              <a:defRPr sz="1900">
                <a:solidFill>
                  <a:schemeClr val="bg1"/>
                </a:solidFill>
                <a:latin typeface="+mj-lt"/>
              </a:defRPr>
            </a:lvl6pPr>
            <a:lvl7pPr marL="2394492" indent="0" algn="l">
              <a:buNone/>
              <a:defRPr sz="1900">
                <a:solidFill>
                  <a:schemeClr val="bg1"/>
                </a:solidFill>
                <a:latin typeface="+mj-lt"/>
              </a:defRPr>
            </a:lvl7pPr>
            <a:lvl8pPr marL="2873390" indent="0" algn="l">
              <a:buNone/>
              <a:defRPr sz="1900">
                <a:solidFill>
                  <a:schemeClr val="bg1"/>
                </a:solidFill>
                <a:latin typeface="+mj-lt"/>
              </a:defRPr>
            </a:lvl8pPr>
            <a:lvl9pPr marL="3352289" indent="0" algn="l">
              <a:buNone/>
              <a:defRPr sz="19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it-IT" noProof="0" smtClean="0"/>
              <a:t>Fare clic per modificare lo stile del sottotitolo dello schema</a:t>
            </a:r>
            <a:endParaRPr lang="it-IT" noProof="0" dirty="0" smtClean="0"/>
          </a:p>
        </p:txBody>
      </p:sp>
      <p:sp>
        <p:nvSpPr>
          <p:cNvPr id="10" name="McK Date"/>
          <p:cNvSpPr txBox="1"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5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16 dicembre 2014</a:t>
            </a:r>
          </a:p>
        </p:txBody>
      </p:sp>
      <p:sp>
        <p:nvSpPr>
          <p:cNvPr id="6" name="Section Footer"/>
          <p:cNvSpPr txBox="1"/>
          <p:nvPr userDrawn="1">
            <p:custDataLst>
              <p:tags r:id="rId3"/>
            </p:custDataLst>
          </p:nvPr>
        </p:nvSpPr>
        <p:spPr>
          <a:xfrm>
            <a:off x="523875" y="6259513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7" name="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024438" y="6402388"/>
            <a:ext cx="29718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8" name="Presentation Disclaimer" hidden="1"/>
          <p:cNvSpPr txBox="1"/>
          <p:nvPr userDrawn="1">
            <p:custDataLst>
              <p:tags r:id="rId5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9" name="Section Header"/>
          <p:cNvSpPr txBox="1"/>
          <p:nvPr userDrawn="1">
            <p:custDataLst>
              <p:tags r:id="rId6"/>
            </p:custDataLst>
          </p:nvPr>
        </p:nvSpPr>
        <p:spPr>
          <a:xfrm>
            <a:off x="512763" y="7175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ea typeface="Cambria Math" pitchFamily="18" charset="0"/>
              <a:cs typeface="+mn-cs"/>
            </a:endParaRPr>
          </a:p>
        </p:txBody>
      </p:sp>
      <p:cxnSp>
        <p:nvCxnSpPr>
          <p:cNvPr id="10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Date/Filepath" hidden="1"/>
          <p:cNvSpPr txBox="1"/>
          <p:nvPr userDrawn="1">
            <p:custDataLst>
              <p:tags r:id="rId7"/>
            </p:custDataLst>
          </p:nvPr>
        </p:nvSpPr>
        <p:spPr>
          <a:xfrm>
            <a:off x="5908675" y="468313"/>
            <a:ext cx="3468688" cy="13811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900" b="0" noProof="1">
                <a:solidFill>
                  <a:srgbClr val="000000"/>
                </a:solidFill>
                <a:latin typeface="Arial"/>
                <a:cs typeface="+mn-cs"/>
              </a:rPr>
              <a:t>12/12/2014 C:\Users\VRUSCIGNO\Desktop\Presentazione BdI.pptx</a:t>
            </a:r>
          </a:p>
        </p:txBody>
      </p:sp>
      <p:sp>
        <p:nvSpPr>
          <p:cNvPr id="14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  <p:sp>
        <p:nvSpPr>
          <p:cNvPr id="31" name="Content Placeholder 2"/>
          <p:cNvSpPr>
            <a:spLocks noGrp="1"/>
          </p:cNvSpPr>
          <p:nvPr>
            <p:ph sz="quarter" idx="15"/>
          </p:nvPr>
        </p:nvSpPr>
        <p:spPr>
          <a:xfrm>
            <a:off x="522317" y="1952513"/>
            <a:ext cx="8861367" cy="3896958"/>
          </a:xfrm>
        </p:spPr>
        <p:txBody>
          <a:bodyPr/>
          <a:lstStyle>
            <a:lvl1pPr>
              <a:defRPr baseline="0"/>
            </a:lvl1pPr>
            <a:lvl5pPr>
              <a:defRPr baseline="0"/>
            </a:lvl5pPr>
            <a:lvl6pPr>
              <a:buAutoNum type="arabicPeriod"/>
              <a:defRPr/>
            </a:lvl6pPr>
            <a:lvl7pPr>
              <a:buAutoNum type="alphaLcPeriod"/>
              <a:defRPr/>
            </a:lvl7pPr>
            <a:lvl8pPr>
              <a:buAutoNum type="romanLcPeriod"/>
              <a:defRPr/>
            </a:lvl8pPr>
          </a:lstStyle>
          <a:p>
            <a:pPr lvl="0"/>
            <a:r>
              <a:rPr lang="it-IT" noProof="0" dirty="0" smtClean="0"/>
              <a:t>Click to </a:t>
            </a:r>
            <a:r>
              <a:rPr lang="it-IT" noProof="0" dirty="0" err="1" smtClean="0"/>
              <a:t>edit</a:t>
            </a:r>
            <a:r>
              <a:rPr lang="it-IT" noProof="0" dirty="0" smtClean="0"/>
              <a:t> Master text </a:t>
            </a:r>
            <a:r>
              <a:rPr lang="it-IT" noProof="0" dirty="0" err="1" smtClean="0"/>
              <a:t>styles</a:t>
            </a:r>
            <a:endParaRPr lang="it-IT" noProof="0" dirty="0" smtClean="0"/>
          </a:p>
          <a:p>
            <a:pPr lvl="1"/>
            <a:r>
              <a:rPr lang="it-IT" noProof="0" dirty="0" smtClean="0"/>
              <a:t>Second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2"/>
            <a:r>
              <a:rPr lang="it-IT" noProof="0" dirty="0" smtClean="0"/>
              <a:t>Third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3"/>
            <a:r>
              <a:rPr lang="it-IT" noProof="0" dirty="0" err="1" smtClean="0"/>
              <a:t>Fourth</a:t>
            </a:r>
            <a:r>
              <a:rPr lang="it-IT" noProof="0" dirty="0" smtClean="0"/>
              <a:t>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4"/>
            <a:r>
              <a:rPr lang="it-IT" noProof="0" dirty="0" err="1" smtClean="0"/>
              <a:t>Fifth</a:t>
            </a:r>
            <a:r>
              <a:rPr lang="it-IT" noProof="0" dirty="0" smtClean="0"/>
              <a:t> </a:t>
            </a:r>
            <a:r>
              <a:rPr lang="it-IT" noProof="0" dirty="0" err="1" smtClean="0"/>
              <a:t>level</a:t>
            </a:r>
            <a:endParaRPr lang="it-IT" noProof="0" dirty="0" smtClean="0"/>
          </a:p>
        </p:txBody>
      </p:sp>
      <p:sp>
        <p:nvSpPr>
          <p:cNvPr id="12" name="McK Date"/>
          <p:cNvSpPr txBox="1">
            <a:spLocks noChangeArrowheads="1"/>
          </p:cNvSpPr>
          <p:nvPr userDrawn="1">
            <p:custDataLst>
              <p:tags r:id="rId8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w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6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16 dicembre 2014</a:t>
            </a:r>
          </a:p>
        </p:txBody>
      </p:sp>
      <p:sp>
        <p:nvSpPr>
          <p:cNvPr id="7" name="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024438" y="6402388"/>
            <a:ext cx="29718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8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9" name="Section Header"/>
          <p:cNvSpPr txBox="1"/>
          <p:nvPr userDrawn="1">
            <p:custDataLst>
              <p:tags r:id="rId5"/>
            </p:custDataLst>
          </p:nvPr>
        </p:nvSpPr>
        <p:spPr>
          <a:xfrm>
            <a:off x="512763" y="7175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ea typeface="Cambria Math" pitchFamily="18" charset="0"/>
              <a:cs typeface="+mn-cs"/>
            </a:endParaRPr>
          </a:p>
        </p:txBody>
      </p:sp>
      <p:cxnSp>
        <p:nvCxnSpPr>
          <p:cNvPr id="10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Date/Filepath" hidden="1"/>
          <p:cNvSpPr txBox="1"/>
          <p:nvPr userDrawn="1">
            <p:custDataLst>
              <p:tags r:id="rId6"/>
            </p:custDataLst>
          </p:nvPr>
        </p:nvSpPr>
        <p:spPr>
          <a:xfrm>
            <a:off x="5908675" y="468313"/>
            <a:ext cx="3468688" cy="13811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900" b="0" noProof="1">
                <a:solidFill>
                  <a:srgbClr val="000000"/>
                </a:solidFill>
                <a:latin typeface="Arial"/>
                <a:cs typeface="+mn-cs"/>
              </a:rPr>
              <a:t>12/12/2014 C:\Users\VRUSCIGNO\Desktop\Presentazione BdI.pptx</a:t>
            </a:r>
          </a:p>
        </p:txBody>
      </p:sp>
      <p:sp>
        <p:nvSpPr>
          <p:cNvPr id="21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  <p:sp>
        <p:nvSpPr>
          <p:cNvPr id="28" name="Content Placeholder 2"/>
          <p:cNvSpPr>
            <a:spLocks noGrp="1"/>
          </p:cNvSpPr>
          <p:nvPr>
            <p:ph sz="quarter" idx="14"/>
          </p:nvPr>
        </p:nvSpPr>
        <p:spPr>
          <a:xfrm>
            <a:off x="522316" y="1952513"/>
            <a:ext cx="4358640" cy="3896958"/>
          </a:xfrm>
        </p:spPr>
        <p:txBody>
          <a:bodyPr/>
          <a:lstStyle/>
          <a:p>
            <a:pPr lvl="0"/>
            <a:r>
              <a:rPr lang="it-IT" noProof="0" dirty="0" smtClean="0"/>
              <a:t>Click to </a:t>
            </a:r>
            <a:r>
              <a:rPr lang="it-IT" noProof="0" dirty="0" err="1" smtClean="0"/>
              <a:t>edit</a:t>
            </a:r>
            <a:r>
              <a:rPr lang="it-IT" noProof="0" dirty="0" smtClean="0"/>
              <a:t> Master text </a:t>
            </a:r>
            <a:r>
              <a:rPr lang="it-IT" noProof="0" dirty="0" err="1" smtClean="0"/>
              <a:t>styles</a:t>
            </a:r>
            <a:endParaRPr lang="it-IT" noProof="0" dirty="0" smtClean="0"/>
          </a:p>
          <a:p>
            <a:pPr lvl="1"/>
            <a:r>
              <a:rPr lang="it-IT" noProof="0" dirty="0" smtClean="0"/>
              <a:t>Second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2"/>
            <a:r>
              <a:rPr lang="it-IT" noProof="0" dirty="0" smtClean="0"/>
              <a:t>Third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3"/>
            <a:r>
              <a:rPr lang="it-IT" noProof="0" dirty="0" err="1" smtClean="0"/>
              <a:t>Fourth</a:t>
            </a:r>
            <a:r>
              <a:rPr lang="it-IT" noProof="0" dirty="0" smtClean="0"/>
              <a:t>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4"/>
            <a:r>
              <a:rPr lang="it-IT" noProof="0" dirty="0" err="1" smtClean="0"/>
              <a:t>Fifth</a:t>
            </a:r>
            <a:r>
              <a:rPr lang="it-IT" noProof="0" dirty="0" smtClean="0"/>
              <a:t> </a:t>
            </a:r>
            <a:r>
              <a:rPr lang="it-IT" noProof="0" dirty="0" err="1" smtClean="0"/>
              <a:t>level</a:t>
            </a:r>
            <a:endParaRPr lang="it-IT" noProof="0" dirty="0"/>
          </a:p>
        </p:txBody>
      </p:sp>
      <p:sp>
        <p:nvSpPr>
          <p:cNvPr id="31" name="Content Placeholder 3"/>
          <p:cNvSpPr>
            <a:spLocks noGrp="1"/>
          </p:cNvSpPr>
          <p:nvPr>
            <p:ph sz="quarter" idx="15"/>
          </p:nvPr>
        </p:nvSpPr>
        <p:spPr>
          <a:xfrm>
            <a:off x="5025043" y="1952513"/>
            <a:ext cx="4358640" cy="3896958"/>
          </a:xfrm>
        </p:spPr>
        <p:txBody>
          <a:bodyPr/>
          <a:lstStyle/>
          <a:p>
            <a:pPr lvl="0"/>
            <a:r>
              <a:rPr lang="it-IT" noProof="0" dirty="0" smtClean="0"/>
              <a:t>Click to </a:t>
            </a:r>
            <a:r>
              <a:rPr lang="it-IT" noProof="0" dirty="0" err="1" smtClean="0"/>
              <a:t>edit</a:t>
            </a:r>
            <a:r>
              <a:rPr lang="it-IT" noProof="0" dirty="0" smtClean="0"/>
              <a:t> Master text </a:t>
            </a:r>
            <a:r>
              <a:rPr lang="it-IT" noProof="0" dirty="0" err="1" smtClean="0"/>
              <a:t>styles</a:t>
            </a:r>
            <a:endParaRPr lang="it-IT" noProof="0" dirty="0" smtClean="0"/>
          </a:p>
          <a:p>
            <a:pPr lvl="1"/>
            <a:r>
              <a:rPr lang="it-IT" noProof="0" dirty="0" smtClean="0"/>
              <a:t>Second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2"/>
            <a:r>
              <a:rPr lang="it-IT" noProof="0" dirty="0" smtClean="0"/>
              <a:t>Third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3"/>
            <a:r>
              <a:rPr lang="it-IT" noProof="0" dirty="0" err="1" smtClean="0"/>
              <a:t>Fourth</a:t>
            </a:r>
            <a:r>
              <a:rPr lang="it-IT" noProof="0" dirty="0" smtClean="0"/>
              <a:t>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4"/>
            <a:r>
              <a:rPr lang="it-IT" noProof="0" dirty="0" err="1" smtClean="0"/>
              <a:t>Fifth</a:t>
            </a:r>
            <a:r>
              <a:rPr lang="it-IT" noProof="0" dirty="0" smtClean="0"/>
              <a:t> </a:t>
            </a:r>
            <a:r>
              <a:rPr lang="it-IT" noProof="0" dirty="0" err="1" smtClean="0"/>
              <a:t>level</a:t>
            </a:r>
            <a:endParaRPr lang="it-IT" noProof="0" dirty="0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Lar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6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11 dicembre 2014</a:t>
            </a:r>
          </a:p>
        </p:txBody>
      </p:sp>
      <p:sp>
        <p:nvSpPr>
          <p:cNvPr id="7" name="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024438" y="6402388"/>
            <a:ext cx="29718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9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1" name="Section Header"/>
          <p:cNvSpPr txBox="1"/>
          <p:nvPr userDrawn="1">
            <p:custDataLst>
              <p:tags r:id="rId5"/>
            </p:custDataLst>
          </p:nvPr>
        </p:nvSpPr>
        <p:spPr>
          <a:xfrm>
            <a:off x="512763" y="7175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ea typeface="Cambria Math" pitchFamily="18" charset="0"/>
              <a:cs typeface="+mn-cs"/>
            </a:endParaRPr>
          </a:p>
        </p:txBody>
      </p:sp>
      <p:sp>
        <p:nvSpPr>
          <p:cNvPr id="12" name="Date/Filepath" hidden="1"/>
          <p:cNvSpPr txBox="1"/>
          <p:nvPr userDrawn="1">
            <p:custDataLst>
              <p:tags r:id="rId6"/>
            </p:custDataLst>
          </p:nvPr>
        </p:nvSpPr>
        <p:spPr>
          <a:xfrm>
            <a:off x="5908675" y="468313"/>
            <a:ext cx="3468688" cy="13811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900" b="0" noProof="1">
                <a:solidFill>
                  <a:srgbClr val="000000"/>
                </a:solidFill>
                <a:latin typeface="Arial"/>
                <a:cs typeface="+mn-cs"/>
              </a:rPr>
              <a:t>12/12/2014 C:\Users\VRUSCIGNO\Desktop\Presentazione BdI.pptx</a:t>
            </a:r>
          </a:p>
        </p:txBody>
      </p:sp>
      <p:cxnSp>
        <p:nvCxnSpPr>
          <p:cNvPr id="13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dirty="0"/>
          </a:p>
        </p:txBody>
      </p:sp>
      <p:sp>
        <p:nvSpPr>
          <p:cNvPr id="8" name="Content Placeholder 2"/>
          <p:cNvSpPr>
            <a:spLocks noGrp="1"/>
          </p:cNvSpPr>
          <p:nvPr>
            <p:ph sz="quarter" idx="13"/>
          </p:nvPr>
        </p:nvSpPr>
        <p:spPr>
          <a:xfrm>
            <a:off x="522316" y="1952513"/>
            <a:ext cx="5856547" cy="3896958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10" name="Content Placeholder 3"/>
          <p:cNvSpPr>
            <a:spLocks noGrp="1"/>
          </p:cNvSpPr>
          <p:nvPr>
            <p:ph sz="quarter" idx="14"/>
          </p:nvPr>
        </p:nvSpPr>
        <p:spPr>
          <a:xfrm>
            <a:off x="6528955" y="1952513"/>
            <a:ext cx="2854729" cy="3896958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I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16"/>
          <p:cNvSpPr>
            <a:spLocks noChangeShapeType="1"/>
          </p:cNvSpPr>
          <p:nvPr userDrawn="1"/>
        </p:nvSpPr>
        <p:spPr bwMode="auto">
          <a:xfrm flipH="1" flipV="1">
            <a:off x="2228044" y="669701"/>
            <a:ext cx="7309655" cy="16099"/>
          </a:xfrm>
          <a:prstGeom prst="line">
            <a:avLst/>
          </a:prstGeom>
          <a:noFill/>
          <a:ln w="31750">
            <a:solidFill>
              <a:srgbClr val="A30030"/>
            </a:solidFill>
            <a:round/>
            <a:headEnd/>
            <a:tailEnd/>
          </a:ln>
        </p:spPr>
        <p:txBody>
          <a:bodyPr wrap="none" anchor="ctr"/>
          <a:lstStyle/>
          <a:p>
            <a:pPr algn="just">
              <a:lnSpc>
                <a:spcPct val="150000"/>
              </a:lnSpc>
              <a:spcBef>
                <a:spcPct val="50000"/>
              </a:spcBef>
              <a:defRPr/>
            </a:pPr>
            <a:endParaRPr lang="it-IT" sz="1100" b="0">
              <a:latin typeface="Verdana" pitchFamily="34" charset="0"/>
              <a:cs typeface="Times New Roman" charset="0"/>
            </a:endParaRPr>
          </a:p>
        </p:txBody>
      </p:sp>
      <p:pic>
        <p:nvPicPr>
          <p:cNvPr id="5" name="Immagine 4" descr="C:\Documents and Settings\ECONOMATO\Desktop\Comunita\Richiesta economica scuola\Richiesta economica giugno 2014\loghi\IPS_LOGO.gif"/>
          <p:cNvPicPr/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5911"/>
            <a:ext cx="2124075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magine 3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032475" y="174227"/>
            <a:ext cx="2747010" cy="414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magine 6" descr="SSML Istituto Universitario Carlo Bo"/>
          <p:cNvPicPr/>
          <p:nvPr userDrawn="1"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7862552" y="127648"/>
            <a:ext cx="1676400" cy="523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Lar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6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11 dicembre 2014</a:t>
            </a:r>
          </a:p>
        </p:txBody>
      </p:sp>
      <p:sp>
        <p:nvSpPr>
          <p:cNvPr id="7" name="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024438" y="6402388"/>
            <a:ext cx="29718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9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1" name="Section Header"/>
          <p:cNvSpPr txBox="1"/>
          <p:nvPr userDrawn="1">
            <p:custDataLst>
              <p:tags r:id="rId5"/>
            </p:custDataLst>
          </p:nvPr>
        </p:nvSpPr>
        <p:spPr>
          <a:xfrm>
            <a:off x="512763" y="7175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ea typeface="Cambria Math" pitchFamily="18" charset="0"/>
              <a:cs typeface="+mn-cs"/>
            </a:endParaRPr>
          </a:p>
        </p:txBody>
      </p:sp>
      <p:cxnSp>
        <p:nvCxnSpPr>
          <p:cNvPr id="12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Date/Filepath" hidden="1"/>
          <p:cNvSpPr txBox="1"/>
          <p:nvPr userDrawn="1">
            <p:custDataLst>
              <p:tags r:id="rId6"/>
            </p:custDataLst>
          </p:nvPr>
        </p:nvSpPr>
        <p:spPr>
          <a:xfrm>
            <a:off x="5908675" y="468313"/>
            <a:ext cx="3468688" cy="13811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900" b="0" noProof="1">
                <a:solidFill>
                  <a:srgbClr val="000000"/>
                </a:solidFill>
                <a:latin typeface="Arial"/>
                <a:cs typeface="+mn-cs"/>
              </a:rPr>
              <a:t>12/12/2014 C:\Users\VRUSCIGNO\Desktop\Presentazione BdI.pptx</a:t>
            </a:r>
          </a:p>
        </p:txBody>
      </p:sp>
      <p:sp>
        <p:nvSpPr>
          <p:cNvPr id="22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dirty="0"/>
          </a:p>
        </p:txBody>
      </p:sp>
      <p:sp>
        <p:nvSpPr>
          <p:cNvPr id="8" name="Content Placeholder 2"/>
          <p:cNvSpPr>
            <a:spLocks noGrp="1"/>
          </p:cNvSpPr>
          <p:nvPr>
            <p:ph sz="quarter" idx="13"/>
          </p:nvPr>
        </p:nvSpPr>
        <p:spPr>
          <a:xfrm>
            <a:off x="522315" y="1952513"/>
            <a:ext cx="2854729" cy="3896958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10" name="Content Placeholder 3"/>
          <p:cNvSpPr>
            <a:spLocks noGrp="1"/>
          </p:cNvSpPr>
          <p:nvPr>
            <p:ph sz="quarter" idx="14"/>
          </p:nvPr>
        </p:nvSpPr>
        <p:spPr>
          <a:xfrm>
            <a:off x="3528233" y="1952513"/>
            <a:ext cx="5853545" cy="3896958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w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7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11 dicembre 2014</a:t>
            </a:r>
          </a:p>
        </p:txBody>
      </p:sp>
      <p:sp>
        <p:nvSpPr>
          <p:cNvPr id="8" name="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024438" y="6402388"/>
            <a:ext cx="29718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9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0" name="Section Header"/>
          <p:cNvSpPr txBox="1"/>
          <p:nvPr userDrawn="1">
            <p:custDataLst>
              <p:tags r:id="rId5"/>
            </p:custDataLst>
          </p:nvPr>
        </p:nvSpPr>
        <p:spPr>
          <a:xfrm>
            <a:off x="512763" y="7175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ea typeface="Cambria Math" pitchFamily="18" charset="0"/>
              <a:cs typeface="+mn-cs"/>
            </a:endParaRPr>
          </a:p>
        </p:txBody>
      </p:sp>
      <p:cxnSp>
        <p:nvCxnSpPr>
          <p:cNvPr id="11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/Filepath" hidden="1"/>
          <p:cNvSpPr txBox="1"/>
          <p:nvPr userDrawn="1">
            <p:custDataLst>
              <p:tags r:id="rId6"/>
            </p:custDataLst>
          </p:nvPr>
        </p:nvSpPr>
        <p:spPr>
          <a:xfrm>
            <a:off x="5908675" y="468313"/>
            <a:ext cx="3468688" cy="13811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900" b="0" noProof="1">
                <a:solidFill>
                  <a:srgbClr val="000000"/>
                </a:solidFill>
                <a:latin typeface="Arial"/>
                <a:cs typeface="+mn-cs"/>
              </a:rPr>
              <a:t>12/12/2014 C:\Users\VRUSCIGNO\Desktop\Presentazione BdI.pptx</a:t>
            </a:r>
          </a:p>
        </p:txBody>
      </p:sp>
      <p:sp>
        <p:nvSpPr>
          <p:cNvPr id="26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dirty="0"/>
          </a:p>
        </p:txBody>
      </p:sp>
      <p:sp>
        <p:nvSpPr>
          <p:cNvPr id="15" name="Content Placeholder 2"/>
          <p:cNvSpPr>
            <a:spLocks noGrp="1"/>
          </p:cNvSpPr>
          <p:nvPr>
            <p:ph sz="quarter" idx="10"/>
          </p:nvPr>
        </p:nvSpPr>
        <p:spPr>
          <a:xfrm>
            <a:off x="522315" y="1952513"/>
            <a:ext cx="4358640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17" name="Content Placeholder 3"/>
          <p:cNvSpPr>
            <a:spLocks noGrp="1"/>
          </p:cNvSpPr>
          <p:nvPr>
            <p:ph sz="quarter" idx="11"/>
          </p:nvPr>
        </p:nvSpPr>
        <p:spPr>
          <a:xfrm>
            <a:off x="522316" y="3969572"/>
            <a:ext cx="4358640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19" name="Content Placeholder 4"/>
          <p:cNvSpPr>
            <a:spLocks noGrp="1"/>
          </p:cNvSpPr>
          <p:nvPr>
            <p:ph sz="quarter" idx="12"/>
          </p:nvPr>
        </p:nvSpPr>
        <p:spPr>
          <a:xfrm>
            <a:off x="5025044" y="1952513"/>
            <a:ext cx="4358640" cy="3896958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w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7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11 dicembre 2014</a:t>
            </a:r>
          </a:p>
        </p:txBody>
      </p:sp>
      <p:sp>
        <p:nvSpPr>
          <p:cNvPr id="8" name="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024438" y="6402388"/>
            <a:ext cx="29718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9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0" name="Section Header"/>
          <p:cNvSpPr txBox="1"/>
          <p:nvPr userDrawn="1">
            <p:custDataLst>
              <p:tags r:id="rId5"/>
            </p:custDataLst>
          </p:nvPr>
        </p:nvSpPr>
        <p:spPr>
          <a:xfrm>
            <a:off x="512763" y="7175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ea typeface="Cambria Math" pitchFamily="18" charset="0"/>
              <a:cs typeface="+mn-cs"/>
            </a:endParaRPr>
          </a:p>
        </p:txBody>
      </p:sp>
      <p:sp>
        <p:nvSpPr>
          <p:cNvPr id="11" name="Date/Filepath" hidden="1"/>
          <p:cNvSpPr txBox="1"/>
          <p:nvPr userDrawn="1">
            <p:custDataLst>
              <p:tags r:id="rId6"/>
            </p:custDataLst>
          </p:nvPr>
        </p:nvSpPr>
        <p:spPr>
          <a:xfrm>
            <a:off x="5908675" y="468313"/>
            <a:ext cx="3468688" cy="13811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900" b="0" noProof="1">
                <a:solidFill>
                  <a:srgbClr val="000000"/>
                </a:solidFill>
                <a:latin typeface="Arial"/>
                <a:cs typeface="+mn-cs"/>
              </a:rPr>
              <a:t>12/12/2014 C:\Users\VRUSCIGNO\Desktop\Presentazione BdI.pptx</a:t>
            </a:r>
          </a:p>
        </p:txBody>
      </p:sp>
      <p:cxnSp>
        <p:nvCxnSpPr>
          <p:cNvPr id="12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dirty="0"/>
          </a:p>
        </p:txBody>
      </p:sp>
      <p:sp>
        <p:nvSpPr>
          <p:cNvPr id="15" name="Content Placeholder 2"/>
          <p:cNvSpPr>
            <a:spLocks noGrp="1"/>
          </p:cNvSpPr>
          <p:nvPr>
            <p:ph sz="quarter" idx="10"/>
          </p:nvPr>
        </p:nvSpPr>
        <p:spPr>
          <a:xfrm>
            <a:off x="523755" y="1952513"/>
            <a:ext cx="4358640" cy="3896958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17" name="Content Placeholder 3"/>
          <p:cNvSpPr>
            <a:spLocks noGrp="1"/>
          </p:cNvSpPr>
          <p:nvPr>
            <p:ph sz="quarter" idx="11"/>
          </p:nvPr>
        </p:nvSpPr>
        <p:spPr>
          <a:xfrm>
            <a:off x="5025044" y="1952513"/>
            <a:ext cx="4358640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19" name="Content Placeholder 4"/>
          <p:cNvSpPr>
            <a:spLocks noGrp="1"/>
          </p:cNvSpPr>
          <p:nvPr>
            <p:ph sz="quarter" idx="12"/>
          </p:nvPr>
        </p:nvSpPr>
        <p:spPr>
          <a:xfrm>
            <a:off x="5025043" y="3969572"/>
            <a:ext cx="4358640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hr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7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11 dicembre 2014</a:t>
            </a:r>
          </a:p>
        </p:txBody>
      </p:sp>
      <p:sp>
        <p:nvSpPr>
          <p:cNvPr id="8" name="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024438" y="6402388"/>
            <a:ext cx="29718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9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0" name="Section Header"/>
          <p:cNvSpPr txBox="1"/>
          <p:nvPr userDrawn="1">
            <p:custDataLst>
              <p:tags r:id="rId5"/>
            </p:custDataLst>
          </p:nvPr>
        </p:nvSpPr>
        <p:spPr>
          <a:xfrm>
            <a:off x="512763" y="7175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ea typeface="Cambria Math" pitchFamily="18" charset="0"/>
              <a:cs typeface="+mn-cs"/>
            </a:endParaRPr>
          </a:p>
        </p:txBody>
      </p:sp>
      <p:cxnSp>
        <p:nvCxnSpPr>
          <p:cNvPr id="11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/Filepath" hidden="1"/>
          <p:cNvSpPr txBox="1"/>
          <p:nvPr userDrawn="1">
            <p:custDataLst>
              <p:tags r:id="rId6"/>
            </p:custDataLst>
          </p:nvPr>
        </p:nvSpPr>
        <p:spPr>
          <a:xfrm>
            <a:off x="5908675" y="468313"/>
            <a:ext cx="3468688" cy="13811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900" b="0" noProof="1">
                <a:solidFill>
                  <a:srgbClr val="000000"/>
                </a:solidFill>
                <a:latin typeface="Arial"/>
                <a:cs typeface="+mn-cs"/>
              </a:rPr>
              <a:t>12/12/2014 C:\Users\VRUSCIGNO\Desktop\Presentazione BdI.pptx</a:t>
            </a:r>
          </a:p>
        </p:txBody>
      </p:sp>
      <p:sp>
        <p:nvSpPr>
          <p:cNvPr id="22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dirty="0"/>
          </a:p>
        </p:txBody>
      </p:sp>
      <p:sp>
        <p:nvSpPr>
          <p:cNvPr id="27" name="Content Placeholder 2"/>
          <p:cNvSpPr>
            <a:spLocks noGrp="1"/>
          </p:cNvSpPr>
          <p:nvPr>
            <p:ph sz="quarter" idx="13"/>
          </p:nvPr>
        </p:nvSpPr>
        <p:spPr>
          <a:xfrm>
            <a:off x="522316" y="1952513"/>
            <a:ext cx="2854729" cy="3896958"/>
          </a:xfrm>
        </p:spPr>
        <p:txBody>
          <a:bodyPr/>
          <a:lstStyle/>
          <a:p>
            <a:pPr lvl="0"/>
            <a:r>
              <a:rPr lang="it-IT" noProof="0" dirty="0" smtClean="0"/>
              <a:t>Click to </a:t>
            </a:r>
            <a:r>
              <a:rPr lang="it-IT" noProof="0" dirty="0" err="1" smtClean="0"/>
              <a:t>edit</a:t>
            </a:r>
            <a:r>
              <a:rPr lang="it-IT" noProof="0" dirty="0" smtClean="0"/>
              <a:t> Master text </a:t>
            </a:r>
            <a:r>
              <a:rPr lang="it-IT" noProof="0" dirty="0" err="1" smtClean="0"/>
              <a:t>styles</a:t>
            </a:r>
            <a:endParaRPr lang="it-IT" noProof="0" dirty="0" smtClean="0"/>
          </a:p>
          <a:p>
            <a:pPr lvl="1"/>
            <a:r>
              <a:rPr lang="it-IT" noProof="0" dirty="0" smtClean="0"/>
              <a:t>Second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2"/>
            <a:r>
              <a:rPr lang="it-IT" noProof="0" dirty="0" smtClean="0"/>
              <a:t>Third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3"/>
            <a:r>
              <a:rPr lang="it-IT" noProof="0" dirty="0" err="1" smtClean="0"/>
              <a:t>Fourth</a:t>
            </a:r>
            <a:r>
              <a:rPr lang="it-IT" noProof="0" dirty="0" smtClean="0"/>
              <a:t>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4"/>
            <a:r>
              <a:rPr lang="it-IT" noProof="0" dirty="0" err="1" smtClean="0"/>
              <a:t>Fifth</a:t>
            </a:r>
            <a:r>
              <a:rPr lang="it-IT" noProof="0" dirty="0" smtClean="0"/>
              <a:t> </a:t>
            </a:r>
            <a:r>
              <a:rPr lang="it-IT" noProof="0" dirty="0" err="1" smtClean="0"/>
              <a:t>level</a:t>
            </a:r>
            <a:endParaRPr lang="it-IT" noProof="0" dirty="0"/>
          </a:p>
        </p:txBody>
      </p:sp>
      <p:sp>
        <p:nvSpPr>
          <p:cNvPr id="28" name="Content Placeholder 3"/>
          <p:cNvSpPr>
            <a:spLocks noGrp="1"/>
          </p:cNvSpPr>
          <p:nvPr>
            <p:ph sz="quarter" idx="14"/>
          </p:nvPr>
        </p:nvSpPr>
        <p:spPr>
          <a:xfrm>
            <a:off x="3530137" y="1952513"/>
            <a:ext cx="2854729" cy="3896958"/>
          </a:xfrm>
        </p:spPr>
        <p:txBody>
          <a:bodyPr/>
          <a:lstStyle/>
          <a:p>
            <a:pPr lvl="0"/>
            <a:r>
              <a:rPr lang="it-IT" noProof="0" dirty="0" smtClean="0"/>
              <a:t>Click to </a:t>
            </a:r>
            <a:r>
              <a:rPr lang="it-IT" noProof="0" dirty="0" err="1" smtClean="0"/>
              <a:t>edit</a:t>
            </a:r>
            <a:r>
              <a:rPr lang="it-IT" noProof="0" dirty="0" smtClean="0"/>
              <a:t> Master text </a:t>
            </a:r>
            <a:r>
              <a:rPr lang="it-IT" noProof="0" dirty="0" err="1" smtClean="0"/>
              <a:t>styles</a:t>
            </a:r>
            <a:endParaRPr lang="it-IT" noProof="0" dirty="0" smtClean="0"/>
          </a:p>
          <a:p>
            <a:pPr lvl="1"/>
            <a:r>
              <a:rPr lang="it-IT" noProof="0" dirty="0" smtClean="0"/>
              <a:t>Second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2"/>
            <a:r>
              <a:rPr lang="it-IT" noProof="0" dirty="0" smtClean="0"/>
              <a:t>Third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3"/>
            <a:r>
              <a:rPr lang="it-IT" noProof="0" dirty="0" err="1" smtClean="0"/>
              <a:t>Fourth</a:t>
            </a:r>
            <a:r>
              <a:rPr lang="it-IT" noProof="0" dirty="0" smtClean="0"/>
              <a:t>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4"/>
            <a:r>
              <a:rPr lang="it-IT" noProof="0" dirty="0" err="1" smtClean="0"/>
              <a:t>Fifth</a:t>
            </a:r>
            <a:r>
              <a:rPr lang="it-IT" noProof="0" dirty="0" smtClean="0"/>
              <a:t> </a:t>
            </a:r>
            <a:r>
              <a:rPr lang="it-IT" noProof="0" dirty="0" err="1" smtClean="0"/>
              <a:t>level</a:t>
            </a:r>
            <a:endParaRPr lang="it-IT" noProof="0" dirty="0"/>
          </a:p>
        </p:txBody>
      </p:sp>
      <p:sp>
        <p:nvSpPr>
          <p:cNvPr id="31" name="Content Placeholder 4"/>
          <p:cNvSpPr>
            <a:spLocks noGrp="1"/>
          </p:cNvSpPr>
          <p:nvPr>
            <p:ph sz="quarter" idx="15"/>
          </p:nvPr>
        </p:nvSpPr>
        <p:spPr>
          <a:xfrm>
            <a:off x="6528955" y="1952513"/>
            <a:ext cx="2854729" cy="3896958"/>
          </a:xfrm>
        </p:spPr>
        <p:txBody>
          <a:bodyPr/>
          <a:lstStyle/>
          <a:p>
            <a:pPr lvl="0"/>
            <a:r>
              <a:rPr lang="it-IT" noProof="0" dirty="0" smtClean="0"/>
              <a:t>Click to </a:t>
            </a:r>
            <a:r>
              <a:rPr lang="it-IT" noProof="0" dirty="0" err="1" smtClean="0"/>
              <a:t>edit</a:t>
            </a:r>
            <a:r>
              <a:rPr lang="it-IT" noProof="0" dirty="0" smtClean="0"/>
              <a:t> Master text </a:t>
            </a:r>
            <a:r>
              <a:rPr lang="it-IT" noProof="0" dirty="0" err="1" smtClean="0"/>
              <a:t>styles</a:t>
            </a:r>
            <a:endParaRPr lang="it-IT" noProof="0" dirty="0" smtClean="0"/>
          </a:p>
          <a:p>
            <a:pPr lvl="1"/>
            <a:r>
              <a:rPr lang="it-IT" noProof="0" dirty="0" smtClean="0"/>
              <a:t>Second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2"/>
            <a:r>
              <a:rPr lang="it-IT" noProof="0" dirty="0" smtClean="0"/>
              <a:t>Third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3"/>
            <a:r>
              <a:rPr lang="it-IT" noProof="0" dirty="0" err="1" smtClean="0"/>
              <a:t>Fourth</a:t>
            </a:r>
            <a:r>
              <a:rPr lang="it-IT" noProof="0" dirty="0" smtClean="0"/>
              <a:t>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4"/>
            <a:r>
              <a:rPr lang="it-IT" noProof="0" dirty="0" err="1" smtClean="0"/>
              <a:t>Fifth</a:t>
            </a:r>
            <a:r>
              <a:rPr lang="it-IT" noProof="0" dirty="0" smtClean="0"/>
              <a:t> </a:t>
            </a:r>
            <a:r>
              <a:rPr lang="it-IT" noProof="0" dirty="0" err="1" smtClean="0"/>
              <a:t>level</a:t>
            </a:r>
            <a:endParaRPr lang="it-IT" noProof="0" dirty="0"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F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8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11 dicembre 2014</a:t>
            </a:r>
          </a:p>
        </p:txBody>
      </p:sp>
      <p:sp>
        <p:nvSpPr>
          <p:cNvPr id="9" name="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024438" y="6402388"/>
            <a:ext cx="29718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0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1" name="Section Header"/>
          <p:cNvSpPr txBox="1"/>
          <p:nvPr userDrawn="1">
            <p:custDataLst>
              <p:tags r:id="rId5"/>
            </p:custDataLst>
          </p:nvPr>
        </p:nvSpPr>
        <p:spPr>
          <a:xfrm>
            <a:off x="512763" y="7175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ea typeface="Cambria Math" pitchFamily="18" charset="0"/>
              <a:cs typeface="+mn-cs"/>
            </a:endParaRPr>
          </a:p>
        </p:txBody>
      </p:sp>
      <p:cxnSp>
        <p:nvCxnSpPr>
          <p:cNvPr id="12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Date/Filepath" hidden="1"/>
          <p:cNvSpPr txBox="1"/>
          <p:nvPr userDrawn="1">
            <p:custDataLst>
              <p:tags r:id="rId6"/>
            </p:custDataLst>
          </p:nvPr>
        </p:nvSpPr>
        <p:spPr>
          <a:xfrm>
            <a:off x="5908675" y="468313"/>
            <a:ext cx="3468688" cy="13811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900" b="0" noProof="1">
                <a:solidFill>
                  <a:srgbClr val="000000"/>
                </a:solidFill>
                <a:latin typeface="Arial"/>
                <a:cs typeface="+mn-cs"/>
              </a:rPr>
              <a:t>12/12/2014 C:\Users\VRUSCIGNO\Desktop\Presentazione BdI.pptx</a:t>
            </a:r>
          </a:p>
        </p:txBody>
      </p:sp>
      <p:sp>
        <p:nvSpPr>
          <p:cNvPr id="28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dirty="0"/>
          </a:p>
        </p:txBody>
      </p:sp>
      <p:sp>
        <p:nvSpPr>
          <p:cNvPr id="15" name="Content Placeholder 2"/>
          <p:cNvSpPr>
            <a:spLocks noGrp="1"/>
          </p:cNvSpPr>
          <p:nvPr>
            <p:ph sz="quarter" idx="10"/>
          </p:nvPr>
        </p:nvSpPr>
        <p:spPr>
          <a:xfrm>
            <a:off x="522316" y="1952513"/>
            <a:ext cx="4358640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17" name="Content Placeholder 3"/>
          <p:cNvSpPr>
            <a:spLocks noGrp="1"/>
          </p:cNvSpPr>
          <p:nvPr>
            <p:ph sz="quarter" idx="11"/>
          </p:nvPr>
        </p:nvSpPr>
        <p:spPr>
          <a:xfrm>
            <a:off x="5025044" y="1952513"/>
            <a:ext cx="4358640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19" name="Content Placeholder 4"/>
          <p:cNvSpPr>
            <a:spLocks noGrp="1"/>
          </p:cNvSpPr>
          <p:nvPr>
            <p:ph sz="quarter" idx="12"/>
          </p:nvPr>
        </p:nvSpPr>
        <p:spPr>
          <a:xfrm>
            <a:off x="522316" y="3969572"/>
            <a:ext cx="4358640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21" name="Content Placeholder 5"/>
          <p:cNvSpPr>
            <a:spLocks noGrp="1"/>
          </p:cNvSpPr>
          <p:nvPr>
            <p:ph sz="quarter" idx="13"/>
          </p:nvPr>
        </p:nvSpPr>
        <p:spPr>
          <a:xfrm>
            <a:off x="5025044" y="3969572"/>
            <a:ext cx="4358640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Long Top 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7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11 dicembre 2014</a:t>
            </a:r>
          </a:p>
        </p:txBody>
      </p:sp>
      <p:sp>
        <p:nvSpPr>
          <p:cNvPr id="8" name="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024438" y="6402388"/>
            <a:ext cx="29718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9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0" name="Section Header"/>
          <p:cNvSpPr txBox="1"/>
          <p:nvPr userDrawn="1">
            <p:custDataLst>
              <p:tags r:id="rId5"/>
            </p:custDataLst>
          </p:nvPr>
        </p:nvSpPr>
        <p:spPr>
          <a:xfrm>
            <a:off x="512763" y="7175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ea typeface="Cambria Math" pitchFamily="18" charset="0"/>
              <a:cs typeface="+mn-cs"/>
            </a:endParaRPr>
          </a:p>
        </p:txBody>
      </p:sp>
      <p:cxnSp>
        <p:nvCxnSpPr>
          <p:cNvPr id="11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/Filepath" hidden="1"/>
          <p:cNvSpPr txBox="1"/>
          <p:nvPr userDrawn="1">
            <p:custDataLst>
              <p:tags r:id="rId6"/>
            </p:custDataLst>
          </p:nvPr>
        </p:nvSpPr>
        <p:spPr>
          <a:xfrm>
            <a:off x="5908675" y="468313"/>
            <a:ext cx="3468688" cy="13811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900" b="0" noProof="1">
                <a:solidFill>
                  <a:srgbClr val="000000"/>
                </a:solidFill>
                <a:latin typeface="Arial"/>
                <a:cs typeface="+mn-cs"/>
              </a:rPr>
              <a:t>12/12/2014 C:\Users\VRUSCIGNO\Desktop\Presentazione BdI.pptx</a:t>
            </a:r>
          </a:p>
        </p:txBody>
      </p:sp>
      <p:sp>
        <p:nvSpPr>
          <p:cNvPr id="2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dirty="0"/>
          </a:p>
        </p:txBody>
      </p:sp>
      <p:sp>
        <p:nvSpPr>
          <p:cNvPr id="15" name="Content Placeholder 2"/>
          <p:cNvSpPr>
            <a:spLocks noGrp="1"/>
          </p:cNvSpPr>
          <p:nvPr>
            <p:ph sz="quarter" idx="10"/>
          </p:nvPr>
        </p:nvSpPr>
        <p:spPr>
          <a:xfrm>
            <a:off x="522317" y="1952513"/>
            <a:ext cx="8861367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17" name="Content Placeholder 3"/>
          <p:cNvSpPr>
            <a:spLocks noGrp="1"/>
          </p:cNvSpPr>
          <p:nvPr>
            <p:ph sz="quarter" idx="11"/>
          </p:nvPr>
        </p:nvSpPr>
        <p:spPr>
          <a:xfrm>
            <a:off x="522316" y="3969572"/>
            <a:ext cx="4358640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19" name="Content Placeholder 4"/>
          <p:cNvSpPr>
            <a:spLocks noGrp="1"/>
          </p:cNvSpPr>
          <p:nvPr>
            <p:ph sz="quarter" idx="12"/>
          </p:nvPr>
        </p:nvSpPr>
        <p:spPr>
          <a:xfrm>
            <a:off x="5025044" y="3969572"/>
            <a:ext cx="4358640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Long Bottom 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7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11 dicembre 2014</a:t>
            </a:r>
          </a:p>
        </p:txBody>
      </p:sp>
      <p:sp>
        <p:nvSpPr>
          <p:cNvPr id="8" name="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024438" y="6402388"/>
            <a:ext cx="29718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9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0" name="Section Header"/>
          <p:cNvSpPr txBox="1"/>
          <p:nvPr userDrawn="1">
            <p:custDataLst>
              <p:tags r:id="rId5"/>
            </p:custDataLst>
          </p:nvPr>
        </p:nvSpPr>
        <p:spPr>
          <a:xfrm>
            <a:off x="512763" y="7175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ea typeface="Cambria Math" pitchFamily="18" charset="0"/>
              <a:cs typeface="+mn-cs"/>
            </a:endParaRPr>
          </a:p>
        </p:txBody>
      </p:sp>
      <p:cxnSp>
        <p:nvCxnSpPr>
          <p:cNvPr id="11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/Filepath" hidden="1"/>
          <p:cNvSpPr txBox="1"/>
          <p:nvPr userDrawn="1">
            <p:custDataLst>
              <p:tags r:id="rId6"/>
            </p:custDataLst>
          </p:nvPr>
        </p:nvSpPr>
        <p:spPr>
          <a:xfrm>
            <a:off x="5908675" y="468313"/>
            <a:ext cx="3468688" cy="13811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900" b="0" noProof="1">
                <a:solidFill>
                  <a:srgbClr val="000000"/>
                </a:solidFill>
                <a:latin typeface="Arial"/>
                <a:cs typeface="+mn-cs"/>
              </a:rPr>
              <a:t>12/12/2014 C:\Users\VRUSCIGNO\Desktop\Presentazione BdI.pptx</a:t>
            </a:r>
          </a:p>
        </p:txBody>
      </p:sp>
      <p:sp>
        <p:nvSpPr>
          <p:cNvPr id="2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dirty="0"/>
          </a:p>
        </p:txBody>
      </p:sp>
      <p:sp>
        <p:nvSpPr>
          <p:cNvPr id="15" name="Content Placeholder 2"/>
          <p:cNvSpPr>
            <a:spLocks noGrp="1"/>
          </p:cNvSpPr>
          <p:nvPr>
            <p:ph sz="quarter" idx="10"/>
          </p:nvPr>
        </p:nvSpPr>
        <p:spPr>
          <a:xfrm>
            <a:off x="523755" y="1952513"/>
            <a:ext cx="4358640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17" name="Content Placeholder 3"/>
          <p:cNvSpPr>
            <a:spLocks noGrp="1"/>
          </p:cNvSpPr>
          <p:nvPr>
            <p:ph sz="quarter" idx="11"/>
          </p:nvPr>
        </p:nvSpPr>
        <p:spPr>
          <a:xfrm>
            <a:off x="5025043" y="1952513"/>
            <a:ext cx="4358640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19" name="Content Placeholder 4"/>
          <p:cNvSpPr>
            <a:spLocks noGrp="1"/>
          </p:cNvSpPr>
          <p:nvPr>
            <p:ph sz="quarter" idx="12"/>
          </p:nvPr>
        </p:nvSpPr>
        <p:spPr>
          <a:xfrm>
            <a:off x="522317" y="3969572"/>
            <a:ext cx="8861367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S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0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11 dicembre 2014</a:t>
            </a:r>
          </a:p>
        </p:txBody>
      </p:sp>
      <p:sp>
        <p:nvSpPr>
          <p:cNvPr id="11" name="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024438" y="6402388"/>
            <a:ext cx="29718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2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3" name="Section Header"/>
          <p:cNvSpPr txBox="1"/>
          <p:nvPr userDrawn="1">
            <p:custDataLst>
              <p:tags r:id="rId5"/>
            </p:custDataLst>
          </p:nvPr>
        </p:nvSpPr>
        <p:spPr>
          <a:xfrm>
            <a:off x="512763" y="7175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ea typeface="Cambria Math" pitchFamily="18" charset="0"/>
              <a:cs typeface="+mn-cs"/>
            </a:endParaRPr>
          </a:p>
        </p:txBody>
      </p:sp>
      <p:cxnSp>
        <p:nvCxnSpPr>
          <p:cNvPr id="14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Date/Filepath" hidden="1"/>
          <p:cNvSpPr txBox="1"/>
          <p:nvPr userDrawn="1">
            <p:custDataLst>
              <p:tags r:id="rId6"/>
            </p:custDataLst>
          </p:nvPr>
        </p:nvSpPr>
        <p:spPr>
          <a:xfrm>
            <a:off x="5908675" y="468313"/>
            <a:ext cx="3468688" cy="13811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900" b="0" noProof="1">
                <a:solidFill>
                  <a:srgbClr val="000000"/>
                </a:solidFill>
                <a:latin typeface="Arial"/>
                <a:cs typeface="+mn-cs"/>
              </a:rPr>
              <a:t>12/12/2014 C:\Users\VRUSCIGNO\Desktop\Presentazione BdI.pptx</a:t>
            </a:r>
          </a:p>
        </p:txBody>
      </p:sp>
      <p:sp>
        <p:nvSpPr>
          <p:cNvPr id="31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dirty="0"/>
          </a:p>
        </p:txBody>
      </p:sp>
      <p:sp>
        <p:nvSpPr>
          <p:cNvPr id="16" name="Content Placeholder 2"/>
          <p:cNvSpPr>
            <a:spLocks noGrp="1"/>
          </p:cNvSpPr>
          <p:nvPr>
            <p:ph sz="quarter" idx="10"/>
          </p:nvPr>
        </p:nvSpPr>
        <p:spPr>
          <a:xfrm>
            <a:off x="522315" y="1952513"/>
            <a:ext cx="2854729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22" name="Content Placeholder 3"/>
          <p:cNvSpPr>
            <a:spLocks noGrp="1"/>
          </p:cNvSpPr>
          <p:nvPr>
            <p:ph sz="quarter" idx="11"/>
          </p:nvPr>
        </p:nvSpPr>
        <p:spPr>
          <a:xfrm>
            <a:off x="3525447" y="1952513"/>
            <a:ext cx="2854729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24" name="Content Placeholder 4"/>
          <p:cNvSpPr>
            <a:spLocks noGrp="1"/>
          </p:cNvSpPr>
          <p:nvPr>
            <p:ph sz="quarter" idx="12"/>
          </p:nvPr>
        </p:nvSpPr>
        <p:spPr>
          <a:xfrm>
            <a:off x="6528954" y="1952513"/>
            <a:ext cx="2854729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26" name="Content Placeholder 5"/>
          <p:cNvSpPr>
            <a:spLocks noGrp="1"/>
          </p:cNvSpPr>
          <p:nvPr>
            <p:ph sz="quarter" idx="13"/>
          </p:nvPr>
        </p:nvSpPr>
        <p:spPr>
          <a:xfrm>
            <a:off x="522315" y="3969572"/>
            <a:ext cx="2854729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28" name="Content Placeholder 6"/>
          <p:cNvSpPr>
            <a:spLocks noGrp="1"/>
          </p:cNvSpPr>
          <p:nvPr>
            <p:ph sz="quarter" idx="14"/>
          </p:nvPr>
        </p:nvSpPr>
        <p:spPr>
          <a:xfrm>
            <a:off x="3525447" y="3969572"/>
            <a:ext cx="2854729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30" name="Content Placeholder 7"/>
          <p:cNvSpPr>
            <a:spLocks noGrp="1"/>
          </p:cNvSpPr>
          <p:nvPr>
            <p:ph sz="quarter" idx="15"/>
          </p:nvPr>
        </p:nvSpPr>
        <p:spPr>
          <a:xfrm>
            <a:off x="6528954" y="3969572"/>
            <a:ext cx="2854729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4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11 dicembre 2014</a:t>
            </a:r>
          </a:p>
        </p:txBody>
      </p:sp>
      <p:sp>
        <p:nvSpPr>
          <p:cNvPr id="5" name="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024438" y="6402388"/>
            <a:ext cx="29718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6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7" name="Section Header"/>
          <p:cNvSpPr txBox="1"/>
          <p:nvPr userDrawn="1">
            <p:custDataLst>
              <p:tags r:id="rId5"/>
            </p:custDataLst>
          </p:nvPr>
        </p:nvSpPr>
        <p:spPr>
          <a:xfrm>
            <a:off x="512763" y="7175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ea typeface="Cambria Math" pitchFamily="18" charset="0"/>
              <a:cs typeface="+mn-cs"/>
            </a:endParaRPr>
          </a:p>
        </p:txBody>
      </p:sp>
      <p:cxnSp>
        <p:nvCxnSpPr>
          <p:cNvPr id="8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ate/Filepath" hidden="1"/>
          <p:cNvSpPr txBox="1"/>
          <p:nvPr userDrawn="1">
            <p:custDataLst>
              <p:tags r:id="rId6"/>
            </p:custDataLst>
          </p:nvPr>
        </p:nvSpPr>
        <p:spPr>
          <a:xfrm>
            <a:off x="5908675" y="468313"/>
            <a:ext cx="3468688" cy="13811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900" b="0" noProof="1">
                <a:solidFill>
                  <a:srgbClr val="000000"/>
                </a:solidFill>
                <a:latin typeface="Arial"/>
                <a:cs typeface="+mn-cs"/>
              </a:rPr>
              <a:t>12/12/2014 C:\Users\VRUSCIGNO\Desktop\Presentazione BdI.pptx</a:t>
            </a:r>
          </a:p>
        </p:txBody>
      </p:sp>
      <p:sp>
        <p:nvSpPr>
          <p:cNvPr id="21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dirty="0"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itle only No Header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5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11 dicembre 2014</a:t>
            </a:r>
          </a:p>
        </p:txBody>
      </p:sp>
      <p:cxnSp>
        <p:nvCxnSpPr>
          <p:cNvPr id="6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resentation 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9" name="Slide Tags" hidden="1"/>
          <p:cNvSpPr txBox="1"/>
          <p:nvPr userDrawn="1">
            <p:custDataLst>
              <p:tags r:id="rId4"/>
            </p:custDataLst>
          </p:nvPr>
        </p:nvSpPr>
        <p:spPr>
          <a:xfrm>
            <a:off x="0" y="228600"/>
            <a:ext cx="1733550" cy="388938"/>
          </a:xfrm>
          <a:prstGeom prst="rect">
            <a:avLst/>
          </a:prstGeom>
          <a:noFill/>
        </p:spPr>
        <p:txBody>
          <a:bodyPr lIns="95779" tIns="47890" rIns="95779" bIns="4789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0" noProof="1">
                <a:solidFill>
                  <a:srgbClr val="000000"/>
                </a:solidFill>
                <a:latin typeface="Arial"/>
                <a:cs typeface="+mn-cs"/>
              </a:rPr>
              <a:t>Slide Tags</a:t>
            </a:r>
          </a:p>
        </p:txBody>
      </p:sp>
      <p:sp>
        <p:nvSpPr>
          <p:cNvPr id="8" name="Section Divider Title"/>
          <p:cNvSpPr>
            <a:spLocks noGrp="1"/>
          </p:cNvSpPr>
          <p:nvPr>
            <p:ph type="subTitle" idx="1"/>
          </p:nvPr>
        </p:nvSpPr>
        <p:spPr bwMode="black">
          <a:xfrm>
            <a:off x="522317" y="1467486"/>
            <a:ext cx="8861367" cy="470898"/>
          </a:xfrm>
        </p:spPr>
        <p:txBody>
          <a:bodyPr>
            <a:spAutoFit/>
          </a:bodyPr>
          <a:lstStyle>
            <a:lvl1pPr marL="0" indent="0" algn="l">
              <a:lnSpc>
                <a:spcPct val="90000"/>
              </a:lnSpc>
              <a:buNone/>
              <a:defRPr sz="3400" b="1" i="1" baseline="0">
                <a:solidFill>
                  <a:schemeClr val="tx1"/>
                </a:solidFill>
                <a:latin typeface="+mj-lt"/>
              </a:defRPr>
            </a:lvl1pPr>
            <a:lvl2pPr marL="0" indent="0" algn="l">
              <a:buNone/>
              <a:defRPr sz="1900">
                <a:solidFill>
                  <a:schemeClr val="bg1"/>
                </a:solidFill>
                <a:latin typeface="+mj-lt"/>
              </a:defRPr>
            </a:lvl2pPr>
            <a:lvl3pPr marL="478898" indent="0" algn="l">
              <a:buNone/>
              <a:defRPr sz="1900">
                <a:solidFill>
                  <a:schemeClr val="bg1"/>
                </a:solidFill>
                <a:latin typeface="+mj-lt"/>
              </a:defRPr>
            </a:lvl3pPr>
            <a:lvl4pPr marL="9577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4pPr>
            <a:lvl5pPr marL="14366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5pPr>
            <a:lvl6pPr marL="1915594" indent="0" algn="l">
              <a:buNone/>
              <a:defRPr sz="1900">
                <a:solidFill>
                  <a:schemeClr val="bg1"/>
                </a:solidFill>
                <a:latin typeface="+mj-lt"/>
              </a:defRPr>
            </a:lvl6pPr>
            <a:lvl7pPr marL="2394492" indent="0" algn="l">
              <a:buNone/>
              <a:defRPr sz="1900">
                <a:solidFill>
                  <a:schemeClr val="bg1"/>
                </a:solidFill>
                <a:latin typeface="+mj-lt"/>
              </a:defRPr>
            </a:lvl7pPr>
            <a:lvl8pPr marL="2873390" indent="0" algn="l">
              <a:buNone/>
              <a:defRPr sz="1900">
                <a:solidFill>
                  <a:schemeClr val="bg1"/>
                </a:solidFill>
                <a:latin typeface="+mj-lt"/>
              </a:defRPr>
            </a:lvl8pPr>
            <a:lvl9pPr marL="3352289" indent="0" algn="l">
              <a:buNone/>
              <a:defRPr sz="19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it-IT" noProof="0" smtClean="0"/>
              <a:t>Fare clic per modificare lo stile del sottotitolo dello schema</a:t>
            </a:r>
            <a:endParaRPr lang="it-IT" noProof="0" dirty="0" smtClean="0"/>
          </a:p>
        </p:txBody>
      </p:sp>
      <p:sp>
        <p:nvSpPr>
          <p:cNvPr id="17" name="Section No."/>
          <p:cNvSpPr>
            <a:spLocks noGrp="1"/>
          </p:cNvSpPr>
          <p:nvPr>
            <p:ph type="ctrTitle"/>
          </p:nvPr>
        </p:nvSpPr>
        <p:spPr bwMode="black">
          <a:xfrm>
            <a:off x="522317" y="1008530"/>
            <a:ext cx="8861367" cy="457199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400" b="0" i="0">
                <a:solidFill>
                  <a:schemeClr val="tx1"/>
                </a:solidFill>
              </a:defRPr>
            </a:lvl1pPr>
          </a:lstStyle>
          <a:p>
            <a:r>
              <a:rPr lang="it-IT" noProof="0" smtClean="0"/>
              <a:t>Fare clic per modificare lo stile del titolo</a:t>
            </a:r>
            <a:endParaRPr lang="it-IT" noProof="0" dirty="0" smtClean="0"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5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11 dicembre 2014</a:t>
            </a:r>
          </a:p>
        </p:txBody>
      </p:sp>
      <p:cxnSp>
        <p:nvCxnSpPr>
          <p:cNvPr id="7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esentation 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0" name="Slide Tags" hidden="1"/>
          <p:cNvSpPr txBox="1"/>
          <p:nvPr userDrawn="1">
            <p:custDataLst>
              <p:tags r:id="rId4"/>
            </p:custDataLst>
          </p:nvPr>
        </p:nvSpPr>
        <p:spPr>
          <a:xfrm>
            <a:off x="0" y="228600"/>
            <a:ext cx="1733550" cy="388938"/>
          </a:xfrm>
          <a:prstGeom prst="rect">
            <a:avLst/>
          </a:prstGeom>
          <a:noFill/>
        </p:spPr>
        <p:txBody>
          <a:bodyPr lIns="95779" tIns="47890" rIns="95779" bIns="4789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0" noProof="1">
                <a:solidFill>
                  <a:srgbClr val="000000"/>
                </a:solidFill>
                <a:latin typeface="Arial"/>
                <a:cs typeface="+mn-cs"/>
              </a:rPr>
              <a:t>Slide Tags</a:t>
            </a:r>
          </a:p>
        </p:txBody>
      </p:sp>
      <p:sp>
        <p:nvSpPr>
          <p:cNvPr id="8" name="Appendix Divider title"/>
          <p:cNvSpPr>
            <a:spLocks noGrp="1"/>
          </p:cNvSpPr>
          <p:nvPr>
            <p:ph type="subTitle" idx="1"/>
          </p:nvPr>
        </p:nvSpPr>
        <p:spPr bwMode="black">
          <a:xfrm>
            <a:off x="522317" y="1468419"/>
            <a:ext cx="8861367" cy="470898"/>
          </a:xfrm>
        </p:spPr>
        <p:txBody>
          <a:bodyPr>
            <a:spAutoFit/>
          </a:bodyPr>
          <a:lstStyle>
            <a:lvl1pPr marL="0" indent="0" algn="l">
              <a:lnSpc>
                <a:spcPct val="90000"/>
              </a:lnSpc>
              <a:buNone/>
              <a:defRPr sz="3400" b="1" i="1" baseline="0">
                <a:solidFill>
                  <a:schemeClr val="tx1"/>
                </a:solidFill>
                <a:latin typeface="+mj-lt"/>
              </a:defRPr>
            </a:lvl1pPr>
            <a:lvl2pPr marL="0" indent="0" algn="l">
              <a:buNone/>
              <a:defRPr sz="1900">
                <a:solidFill>
                  <a:schemeClr val="bg1"/>
                </a:solidFill>
                <a:latin typeface="+mj-lt"/>
              </a:defRPr>
            </a:lvl2pPr>
            <a:lvl3pPr marL="478898" indent="0" algn="l">
              <a:buNone/>
              <a:defRPr sz="1900">
                <a:solidFill>
                  <a:schemeClr val="bg1"/>
                </a:solidFill>
                <a:latin typeface="+mj-lt"/>
              </a:defRPr>
            </a:lvl3pPr>
            <a:lvl4pPr marL="9577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4pPr>
            <a:lvl5pPr marL="14366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5pPr>
            <a:lvl6pPr marL="1915594" indent="0" algn="l">
              <a:buNone/>
              <a:defRPr sz="1900">
                <a:solidFill>
                  <a:schemeClr val="bg1"/>
                </a:solidFill>
                <a:latin typeface="+mj-lt"/>
              </a:defRPr>
            </a:lvl6pPr>
            <a:lvl7pPr marL="2394492" indent="0" algn="l">
              <a:buNone/>
              <a:defRPr sz="1900">
                <a:solidFill>
                  <a:schemeClr val="bg1"/>
                </a:solidFill>
                <a:latin typeface="+mj-lt"/>
              </a:defRPr>
            </a:lvl7pPr>
            <a:lvl8pPr marL="2873390" indent="0" algn="l">
              <a:buNone/>
              <a:defRPr sz="1900">
                <a:solidFill>
                  <a:schemeClr val="bg1"/>
                </a:solidFill>
                <a:latin typeface="+mj-lt"/>
              </a:defRPr>
            </a:lvl8pPr>
            <a:lvl9pPr marL="3352289" indent="0" algn="l">
              <a:buNone/>
              <a:defRPr sz="19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it-IT" noProof="0" smtClean="0"/>
              <a:t>Fare clic per modificare lo stile del sottotitolo dello schema</a:t>
            </a:r>
            <a:endParaRPr lang="it-IT" noProof="0" dirty="0" smtClean="0"/>
          </a:p>
        </p:txBody>
      </p:sp>
      <p:sp>
        <p:nvSpPr>
          <p:cNvPr id="6" name="Appendix No."/>
          <p:cNvSpPr>
            <a:spLocks noGrp="1"/>
          </p:cNvSpPr>
          <p:nvPr>
            <p:ph type="ctrTitle"/>
          </p:nvPr>
        </p:nvSpPr>
        <p:spPr bwMode="black">
          <a:xfrm>
            <a:off x="522317" y="1008530"/>
            <a:ext cx="8861367" cy="457199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400" b="0" i="0">
                <a:solidFill>
                  <a:schemeClr val="tx1"/>
                </a:solidFill>
              </a:defRPr>
            </a:lvl1pPr>
          </a:lstStyle>
          <a:p>
            <a:r>
              <a:rPr lang="it-IT" noProof="0" smtClean="0"/>
              <a:t>Fare clic per modificare lo stile del titolo</a:t>
            </a:r>
            <a:endParaRPr lang="it-IT" noProof="0" dirty="0" smtClean="0"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with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4" name="Big Number"/>
          <p:cNvSpPr txBox="1"/>
          <p:nvPr userDrawn="1">
            <p:custDataLst>
              <p:tags r:id="rId2"/>
            </p:custDataLst>
          </p:nvPr>
        </p:nvSpPr>
        <p:spPr>
          <a:xfrm>
            <a:off x="9366250" y="2130425"/>
            <a:ext cx="0" cy="403225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57888" algn="r"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6200" i="1" dirty="0">
              <a:solidFill>
                <a:srgbClr val="A32020"/>
              </a:solidFill>
              <a:latin typeface="Georgia"/>
            </a:endParaRPr>
          </a:p>
        </p:txBody>
      </p:sp>
      <p:sp>
        <p:nvSpPr>
          <p:cNvPr id="5" name="Section Footer"/>
          <p:cNvSpPr txBox="1"/>
          <p:nvPr userDrawn="1">
            <p:custDataLst>
              <p:tags r:id="rId3"/>
            </p:custDataLst>
          </p:nvPr>
        </p:nvSpPr>
        <p:spPr>
          <a:xfrm>
            <a:off x="523875" y="62547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cxnSp>
        <p:nvCxnSpPr>
          <p:cNvPr id="6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9" name="Slide Tags" hidden="1"/>
          <p:cNvSpPr txBox="1"/>
          <p:nvPr userDrawn="1">
            <p:custDataLst>
              <p:tags r:id="rId5"/>
            </p:custDataLst>
          </p:nvPr>
        </p:nvSpPr>
        <p:spPr>
          <a:xfrm>
            <a:off x="0" y="228600"/>
            <a:ext cx="1733550" cy="388938"/>
          </a:xfrm>
          <a:prstGeom prst="rect">
            <a:avLst/>
          </a:prstGeom>
          <a:noFill/>
        </p:spPr>
        <p:txBody>
          <a:bodyPr lIns="95779" tIns="47890" rIns="95779" bIns="4789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0" noProof="1">
                <a:solidFill>
                  <a:srgbClr val="000000"/>
                </a:solidFill>
                <a:latin typeface="Arial"/>
                <a:cs typeface="+mn-cs"/>
              </a:rPr>
              <a:t>Slide Tags</a:t>
            </a:r>
          </a:p>
        </p:txBody>
      </p:sp>
      <p:sp>
        <p:nvSpPr>
          <p:cNvPr id="8" name="Section Divider title"/>
          <p:cNvSpPr>
            <a:spLocks noGrp="1"/>
          </p:cNvSpPr>
          <p:nvPr>
            <p:ph type="subTitle" idx="1"/>
          </p:nvPr>
        </p:nvSpPr>
        <p:spPr bwMode="black">
          <a:xfrm>
            <a:off x="522316" y="1008529"/>
            <a:ext cx="8861367" cy="470898"/>
          </a:xfrm>
        </p:spPr>
        <p:txBody>
          <a:bodyPr>
            <a:spAutoFit/>
          </a:bodyPr>
          <a:lstStyle>
            <a:lvl1pPr marL="0" indent="0" algn="l">
              <a:lnSpc>
                <a:spcPct val="90000"/>
              </a:lnSpc>
              <a:buNone/>
              <a:defRPr sz="3400" b="1" i="1" baseline="0">
                <a:solidFill>
                  <a:schemeClr val="tx1"/>
                </a:solidFill>
                <a:latin typeface="+mj-lt"/>
              </a:defRPr>
            </a:lvl1pPr>
            <a:lvl2pPr marL="0" indent="0" algn="l">
              <a:buNone/>
              <a:defRPr sz="1900">
                <a:solidFill>
                  <a:schemeClr val="bg1"/>
                </a:solidFill>
                <a:latin typeface="+mj-lt"/>
              </a:defRPr>
            </a:lvl2pPr>
            <a:lvl3pPr marL="478898" indent="0" algn="l">
              <a:buNone/>
              <a:defRPr sz="1900">
                <a:solidFill>
                  <a:schemeClr val="bg1"/>
                </a:solidFill>
                <a:latin typeface="+mj-lt"/>
              </a:defRPr>
            </a:lvl3pPr>
            <a:lvl4pPr marL="9577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4pPr>
            <a:lvl5pPr marL="14366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5pPr>
            <a:lvl6pPr marL="1915594" indent="0" algn="l">
              <a:buNone/>
              <a:defRPr sz="1900">
                <a:solidFill>
                  <a:schemeClr val="bg1"/>
                </a:solidFill>
                <a:latin typeface="+mj-lt"/>
              </a:defRPr>
            </a:lvl6pPr>
            <a:lvl7pPr marL="2394492" indent="0" algn="l">
              <a:buNone/>
              <a:defRPr sz="1900">
                <a:solidFill>
                  <a:schemeClr val="bg1"/>
                </a:solidFill>
                <a:latin typeface="+mj-lt"/>
              </a:defRPr>
            </a:lvl7pPr>
            <a:lvl8pPr marL="2873390" indent="0" algn="l">
              <a:buNone/>
              <a:defRPr sz="1900">
                <a:solidFill>
                  <a:schemeClr val="bg1"/>
                </a:solidFill>
                <a:latin typeface="+mj-lt"/>
              </a:defRPr>
            </a:lvl8pPr>
            <a:lvl9pPr marL="3352289" indent="0" algn="l">
              <a:buNone/>
              <a:defRPr sz="19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it-IT" noProof="0" smtClean="0"/>
              <a:t>Fare clic per modificare lo stile del sottotitolo dello schema</a:t>
            </a:r>
            <a:endParaRPr lang="it-IT" noProof="0" dirty="0" smtClean="0"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with Number Colou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3" name="Big Number"/>
          <p:cNvSpPr txBox="1"/>
          <p:nvPr userDrawn="1">
            <p:custDataLst>
              <p:tags r:id="rId2"/>
            </p:custDataLst>
          </p:nvPr>
        </p:nvSpPr>
        <p:spPr>
          <a:xfrm>
            <a:off x="9366250" y="2130425"/>
            <a:ext cx="0" cy="403225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57888" algn="r"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6200" i="1" dirty="0">
              <a:solidFill>
                <a:srgbClr val="FFFFFF"/>
              </a:solidFill>
              <a:latin typeface="Georgia"/>
            </a:endParaRPr>
          </a:p>
        </p:txBody>
      </p:sp>
      <p:sp>
        <p:nvSpPr>
          <p:cNvPr id="4" name="Section Footer"/>
          <p:cNvSpPr txBox="1"/>
          <p:nvPr userDrawn="1">
            <p:custDataLst>
              <p:tags r:id="rId3"/>
            </p:custDataLst>
          </p:nvPr>
        </p:nvSpPr>
        <p:spPr>
          <a:xfrm>
            <a:off x="523875" y="62547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FFFFFF"/>
              </a:solidFill>
              <a:latin typeface="Arial"/>
              <a:cs typeface="+mn-cs"/>
            </a:endParaRPr>
          </a:p>
        </p:txBody>
      </p:sp>
      <p:sp>
        <p:nvSpPr>
          <p:cNvPr id="5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FFFFFF"/>
              </a:solidFill>
              <a:latin typeface="Arial"/>
              <a:cs typeface="+mn-cs"/>
            </a:endParaRPr>
          </a:p>
        </p:txBody>
      </p:sp>
      <p:sp>
        <p:nvSpPr>
          <p:cNvPr id="6" name="Slide Tags" hidden="1"/>
          <p:cNvSpPr txBox="1"/>
          <p:nvPr userDrawn="1">
            <p:custDataLst>
              <p:tags r:id="rId5"/>
            </p:custDataLst>
          </p:nvPr>
        </p:nvSpPr>
        <p:spPr>
          <a:xfrm>
            <a:off x="0" y="228600"/>
            <a:ext cx="1733550" cy="388938"/>
          </a:xfrm>
          <a:prstGeom prst="rect">
            <a:avLst/>
          </a:prstGeom>
          <a:noFill/>
        </p:spPr>
        <p:txBody>
          <a:bodyPr lIns="95779" tIns="47890" rIns="95779" bIns="4789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0" noProof="1">
                <a:solidFill>
                  <a:srgbClr val="000000"/>
                </a:solidFill>
                <a:latin typeface="Arial"/>
                <a:cs typeface="+mn-cs"/>
              </a:rPr>
              <a:t>Slide Tags</a:t>
            </a:r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escriptor"/>
          <p:cNvSpPr txBox="1"/>
          <p:nvPr userDrawn="1">
            <p:custDataLst>
              <p:tags r:id="rId1"/>
            </p:custDataLst>
          </p:nvPr>
        </p:nvSpPr>
        <p:spPr bwMode="white">
          <a:xfrm>
            <a:off x="2025650" y="677863"/>
            <a:ext cx="47625" cy="200025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indent="-257888"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300" b="0" dirty="0">
                <a:solidFill>
                  <a:srgbClr val="FFFFFF"/>
                </a:solidFill>
                <a:latin typeface="Arial"/>
              </a:rPr>
              <a:t> </a:t>
            </a:r>
          </a:p>
        </p:txBody>
      </p:sp>
      <p:sp>
        <p:nvSpPr>
          <p:cNvPr id="6" name="Confidentiality stamp"/>
          <p:cNvSpPr txBox="1"/>
          <p:nvPr userDrawn="1">
            <p:custDataLst>
              <p:tags r:id="rId2"/>
            </p:custDataLst>
          </p:nvPr>
        </p:nvSpPr>
        <p:spPr bwMode="black">
          <a:xfrm>
            <a:off x="522288" y="3292475"/>
            <a:ext cx="1206500" cy="13811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900" b="0" i="1" dirty="0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7" name="Draft stamp"/>
          <p:cNvSpPr txBox="1"/>
          <p:nvPr userDrawn="1">
            <p:custDataLst>
              <p:tags r:id="rId3"/>
            </p:custDataLst>
          </p:nvPr>
        </p:nvSpPr>
        <p:spPr bwMode="black">
          <a:xfrm>
            <a:off x="522288" y="3565525"/>
            <a:ext cx="1203325" cy="269875"/>
          </a:xfrm>
          <a:prstGeom prst="rect">
            <a:avLst/>
          </a:prstGeom>
          <a:noFill/>
          <a:ln>
            <a:noFill/>
          </a:ln>
        </p:spPr>
        <p:txBody>
          <a:bodyPr lIns="0" tIns="0" rIns="0" bIns="128944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i="1" dirty="0">
                <a:solidFill>
                  <a:srgbClr val="000000"/>
                </a:solidFill>
                <a:latin typeface="Georgia" pitchFamily="18" charset="0"/>
              </a:rPr>
              <a:t> </a:t>
            </a:r>
          </a:p>
        </p:txBody>
      </p:sp>
      <p:sp>
        <p:nvSpPr>
          <p:cNvPr id="8" name="Report date"/>
          <p:cNvSpPr txBox="1"/>
          <p:nvPr userDrawn="1">
            <p:custDataLst>
              <p:tags r:id="rId4"/>
            </p:custDataLst>
          </p:nvPr>
        </p:nvSpPr>
        <p:spPr bwMode="black">
          <a:xfrm>
            <a:off x="522288" y="3832225"/>
            <a:ext cx="1203325" cy="241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101531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b="0" i="1" dirty="0">
                <a:solidFill>
                  <a:srgbClr val="000000"/>
                </a:solidFill>
                <a:latin typeface="Georgia" pitchFamily="18" charset="0"/>
              </a:rPr>
              <a:t> </a:t>
            </a:r>
          </a:p>
        </p:txBody>
      </p:sp>
      <p:cxnSp>
        <p:nvCxnSpPr>
          <p:cNvPr id="9" name="Frame Line"/>
          <p:cNvCxnSpPr/>
          <p:nvPr userDrawn="1"/>
        </p:nvCxnSpPr>
        <p:spPr bwMode="black">
          <a:xfrm flipV="1">
            <a:off x="374650" y="3155950"/>
            <a:ext cx="1350963" cy="136525"/>
          </a:xfrm>
          <a:prstGeom prst="bentConnector3">
            <a:avLst>
              <a:gd name="adj1" fmla="val -174"/>
            </a:avLst>
          </a:prstGeom>
          <a:ln w="12700" cap="rnd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"/>
          <p:cNvSpPr>
            <a:spLocks noGrp="1"/>
          </p:cNvSpPr>
          <p:nvPr>
            <p:ph type="ctrTitle"/>
          </p:nvPr>
        </p:nvSpPr>
        <p:spPr bwMode="white">
          <a:xfrm>
            <a:off x="2026228" y="1075765"/>
            <a:ext cx="5853545" cy="477054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defRPr sz="3100" b="1" i="1" baseline="0">
                <a:solidFill>
                  <a:schemeClr val="bg1"/>
                </a:solidFill>
              </a:defRPr>
            </a:lvl1pPr>
          </a:lstStyle>
          <a:p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  <p:sp>
        <p:nvSpPr>
          <p:cNvPr id="22" name="Subtitle"/>
          <p:cNvSpPr>
            <a:spLocks noGrp="1"/>
          </p:cNvSpPr>
          <p:nvPr>
            <p:ph type="subTitle" idx="1"/>
          </p:nvPr>
        </p:nvSpPr>
        <p:spPr bwMode="white">
          <a:xfrm>
            <a:off x="2026228" y="1546546"/>
            <a:ext cx="5853545" cy="429348"/>
          </a:xfrm>
        </p:spPr>
        <p:txBody>
          <a:bodyPr>
            <a:spAutoFit/>
          </a:bodyPr>
          <a:lstStyle>
            <a:lvl1pPr marL="0" marR="0" indent="0" algn="l" defTabSz="957796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Tx/>
              <a:buNone/>
              <a:tabLst/>
              <a:defRPr sz="3100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buNone/>
              <a:defRPr sz="1900">
                <a:solidFill>
                  <a:schemeClr val="bg1"/>
                </a:solidFill>
                <a:latin typeface="+mj-lt"/>
              </a:defRPr>
            </a:lvl2pPr>
            <a:lvl3pPr marL="478898" indent="0" algn="l">
              <a:buNone/>
              <a:defRPr sz="1900">
                <a:solidFill>
                  <a:schemeClr val="bg1"/>
                </a:solidFill>
                <a:latin typeface="+mj-lt"/>
              </a:defRPr>
            </a:lvl3pPr>
            <a:lvl4pPr marL="9577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4pPr>
            <a:lvl5pPr marL="14366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5pPr>
            <a:lvl6pPr marL="1915594" indent="0" algn="l">
              <a:buNone/>
              <a:defRPr sz="1900">
                <a:solidFill>
                  <a:schemeClr val="bg1"/>
                </a:solidFill>
                <a:latin typeface="+mj-lt"/>
              </a:defRPr>
            </a:lvl6pPr>
            <a:lvl7pPr marL="2394492" indent="0" algn="l">
              <a:buNone/>
              <a:defRPr sz="1900">
                <a:solidFill>
                  <a:schemeClr val="bg1"/>
                </a:solidFill>
                <a:latin typeface="+mj-lt"/>
              </a:defRPr>
            </a:lvl7pPr>
            <a:lvl8pPr marL="2873390" indent="0" algn="l">
              <a:buNone/>
              <a:defRPr sz="1900">
                <a:solidFill>
                  <a:schemeClr val="bg1"/>
                </a:solidFill>
                <a:latin typeface="+mj-lt"/>
              </a:defRPr>
            </a:lvl8pPr>
            <a:lvl9pPr marL="3352289" indent="0" algn="l">
              <a:buNone/>
              <a:defRPr sz="19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it-IT" noProof="0" smtClean="0"/>
              <a:t>Fare clic per modificare lo stile del sottotitolo dello schema</a:t>
            </a:r>
            <a:endParaRPr lang="it-IT" noProof="0" dirty="0" smtClean="0"/>
          </a:p>
        </p:txBody>
      </p:sp>
      <p:sp>
        <p:nvSpPr>
          <p:cNvPr id="38" name="Content Placeholder 37"/>
          <p:cNvSpPr>
            <a:spLocks noGrp="1"/>
          </p:cNvSpPr>
          <p:nvPr>
            <p:ph sz="quarter" idx="10"/>
          </p:nvPr>
        </p:nvSpPr>
        <p:spPr>
          <a:xfrm>
            <a:off x="522316" y="4098664"/>
            <a:ext cx="1203729" cy="1141490"/>
          </a:xfrm>
        </p:spPr>
        <p:txBody>
          <a:bodyPr>
            <a:noAutofit/>
          </a:bodyPr>
          <a:lstStyle>
            <a:lvl1pPr>
              <a:defRPr sz="900" i="1" baseline="0"/>
            </a:lvl1pPr>
            <a:lvl2pPr>
              <a:defRPr sz="900" i="1"/>
            </a:lvl2pPr>
            <a:lvl3pPr>
              <a:defRPr sz="900" i="1"/>
            </a:lvl3pPr>
            <a:lvl4pPr>
              <a:defRPr sz="900" i="1"/>
            </a:lvl4pPr>
            <a:lvl5pPr>
              <a:defRPr sz="900" i="1"/>
            </a:lvl5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: Fixe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fidentiality stamp"/>
          <p:cNvSpPr txBox="1"/>
          <p:nvPr>
            <p:custDataLst>
              <p:tags r:id="rId1"/>
            </p:custDataLst>
          </p:nvPr>
        </p:nvSpPr>
        <p:spPr bwMode="black">
          <a:xfrm>
            <a:off x="522288" y="3292475"/>
            <a:ext cx="1206500" cy="13811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900" b="0" i="1" dirty="0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5" name="Draft stamp"/>
          <p:cNvSpPr txBox="1"/>
          <p:nvPr>
            <p:custDataLst>
              <p:tags r:id="rId2"/>
            </p:custDataLst>
          </p:nvPr>
        </p:nvSpPr>
        <p:spPr bwMode="black">
          <a:xfrm>
            <a:off x="522288" y="3565525"/>
            <a:ext cx="1203325" cy="269875"/>
          </a:xfrm>
          <a:prstGeom prst="rect">
            <a:avLst/>
          </a:prstGeom>
          <a:noFill/>
          <a:ln>
            <a:noFill/>
          </a:ln>
        </p:spPr>
        <p:txBody>
          <a:bodyPr lIns="0" tIns="0" rIns="0" bIns="128944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i="1" dirty="0">
                <a:solidFill>
                  <a:srgbClr val="000000"/>
                </a:solidFill>
                <a:latin typeface="Georgia" pitchFamily="18" charset="0"/>
              </a:rPr>
              <a:t> </a:t>
            </a:r>
          </a:p>
        </p:txBody>
      </p:sp>
      <p:sp>
        <p:nvSpPr>
          <p:cNvPr id="6" name="Report Date"/>
          <p:cNvSpPr txBox="1"/>
          <p:nvPr>
            <p:custDataLst>
              <p:tags r:id="rId3"/>
            </p:custDataLst>
          </p:nvPr>
        </p:nvSpPr>
        <p:spPr bwMode="black">
          <a:xfrm>
            <a:off x="522288" y="3832225"/>
            <a:ext cx="1203325" cy="13811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b="0" i="1" dirty="0">
                <a:solidFill>
                  <a:srgbClr val="000000"/>
                </a:solidFill>
                <a:latin typeface="Georgia" pitchFamily="18" charset="0"/>
              </a:rPr>
              <a:t> </a:t>
            </a:r>
          </a:p>
        </p:txBody>
      </p:sp>
      <p:cxnSp>
        <p:nvCxnSpPr>
          <p:cNvPr id="7" name="Frame Line"/>
          <p:cNvCxnSpPr/>
          <p:nvPr userDrawn="1"/>
        </p:nvCxnSpPr>
        <p:spPr bwMode="black">
          <a:xfrm flipV="1">
            <a:off x="374650" y="3155950"/>
            <a:ext cx="1350963" cy="136525"/>
          </a:xfrm>
          <a:prstGeom prst="bentConnector3">
            <a:avLst>
              <a:gd name="adj1" fmla="val -174"/>
            </a:avLst>
          </a:prstGeom>
          <a:ln w="12700" cap="rnd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Frame Line"/>
          <p:cNvCxnSpPr/>
          <p:nvPr userDrawn="1"/>
        </p:nvCxnSpPr>
        <p:spPr bwMode="black">
          <a:xfrm flipV="1">
            <a:off x="1876425" y="1012825"/>
            <a:ext cx="7504113" cy="127000"/>
          </a:xfrm>
          <a:prstGeom prst="bentConnector3">
            <a:avLst>
              <a:gd name="adj1" fmla="val -38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"/>
          <p:cNvSpPr>
            <a:spLocks noGrp="1"/>
          </p:cNvSpPr>
          <p:nvPr>
            <p:ph type="ctrTitle"/>
          </p:nvPr>
        </p:nvSpPr>
        <p:spPr bwMode="black">
          <a:xfrm>
            <a:off x="2026228" y="1075765"/>
            <a:ext cx="5853545" cy="477054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defRPr sz="3100" b="1" i="1" baseline="0">
                <a:solidFill>
                  <a:schemeClr val="tx1"/>
                </a:solidFill>
              </a:defRPr>
            </a:lvl1pPr>
          </a:lstStyle>
          <a:p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  <p:sp>
        <p:nvSpPr>
          <p:cNvPr id="22" name="Subtitle"/>
          <p:cNvSpPr>
            <a:spLocks noGrp="1"/>
          </p:cNvSpPr>
          <p:nvPr>
            <p:ph type="subTitle" idx="1"/>
          </p:nvPr>
        </p:nvSpPr>
        <p:spPr bwMode="black">
          <a:xfrm>
            <a:off x="2026228" y="1546546"/>
            <a:ext cx="5853545" cy="429348"/>
          </a:xfrm>
        </p:spPr>
        <p:txBody>
          <a:bodyPr>
            <a:sp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3100" baseline="0">
                <a:solidFill>
                  <a:schemeClr val="tx1"/>
                </a:solidFill>
                <a:latin typeface="+mj-lt"/>
              </a:defRPr>
            </a:lvl1pPr>
            <a:lvl2pPr marL="0" indent="0" algn="l">
              <a:buNone/>
              <a:defRPr sz="1900">
                <a:solidFill>
                  <a:schemeClr val="bg1"/>
                </a:solidFill>
                <a:latin typeface="+mj-lt"/>
              </a:defRPr>
            </a:lvl2pPr>
            <a:lvl3pPr marL="478898" indent="0" algn="l">
              <a:buNone/>
              <a:defRPr sz="1900">
                <a:solidFill>
                  <a:schemeClr val="bg1"/>
                </a:solidFill>
                <a:latin typeface="+mj-lt"/>
              </a:defRPr>
            </a:lvl3pPr>
            <a:lvl4pPr marL="9577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4pPr>
            <a:lvl5pPr marL="14366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5pPr>
            <a:lvl6pPr marL="1915594" indent="0" algn="l">
              <a:buNone/>
              <a:defRPr sz="1900">
                <a:solidFill>
                  <a:schemeClr val="bg1"/>
                </a:solidFill>
                <a:latin typeface="+mj-lt"/>
              </a:defRPr>
            </a:lvl6pPr>
            <a:lvl7pPr marL="2394492" indent="0" algn="l">
              <a:buNone/>
              <a:defRPr sz="1900">
                <a:solidFill>
                  <a:schemeClr val="bg1"/>
                </a:solidFill>
                <a:latin typeface="+mj-lt"/>
              </a:defRPr>
            </a:lvl7pPr>
            <a:lvl8pPr marL="2873390" indent="0" algn="l">
              <a:buNone/>
              <a:defRPr sz="1900">
                <a:solidFill>
                  <a:schemeClr val="bg1"/>
                </a:solidFill>
                <a:latin typeface="+mj-lt"/>
              </a:defRPr>
            </a:lvl8pPr>
            <a:lvl9pPr marL="3352289" indent="0" algn="l">
              <a:buNone/>
              <a:defRPr sz="19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it-IT" noProof="0" smtClean="0"/>
              <a:t>Fare clic per modificare lo stile del sottotitolo dello schema</a:t>
            </a:r>
            <a:endParaRPr lang="it-IT" noProof="0" dirty="0" smtClean="0"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: Col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escriptor"/>
          <p:cNvSpPr txBox="1"/>
          <p:nvPr userDrawn="1">
            <p:custDataLst>
              <p:tags r:id="rId1"/>
            </p:custDataLst>
          </p:nvPr>
        </p:nvSpPr>
        <p:spPr bwMode="white">
          <a:xfrm>
            <a:off x="2025650" y="677863"/>
            <a:ext cx="47625" cy="200025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indent="-257888"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300" b="0" dirty="0">
                <a:solidFill>
                  <a:srgbClr val="FFFFFF"/>
                </a:solidFill>
                <a:latin typeface="Arial"/>
              </a:rPr>
              <a:t> </a:t>
            </a:r>
          </a:p>
        </p:txBody>
      </p:sp>
      <p:sp>
        <p:nvSpPr>
          <p:cNvPr id="5" name="Confidentiality stamp"/>
          <p:cNvSpPr txBox="1"/>
          <p:nvPr userDrawn="1">
            <p:custDataLst>
              <p:tags r:id="rId2"/>
            </p:custDataLst>
          </p:nvPr>
        </p:nvSpPr>
        <p:spPr bwMode="black">
          <a:xfrm>
            <a:off x="522288" y="3292475"/>
            <a:ext cx="1206500" cy="13811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900" b="0" i="1" dirty="0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6" name="Draft stamp"/>
          <p:cNvSpPr txBox="1"/>
          <p:nvPr userDrawn="1">
            <p:custDataLst>
              <p:tags r:id="rId3"/>
            </p:custDataLst>
          </p:nvPr>
        </p:nvSpPr>
        <p:spPr bwMode="black">
          <a:xfrm>
            <a:off x="522288" y="3565525"/>
            <a:ext cx="1203325" cy="269875"/>
          </a:xfrm>
          <a:prstGeom prst="rect">
            <a:avLst/>
          </a:prstGeom>
          <a:noFill/>
          <a:ln>
            <a:noFill/>
          </a:ln>
        </p:spPr>
        <p:txBody>
          <a:bodyPr lIns="0" tIns="0" rIns="0" bIns="128944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i="1" dirty="0">
                <a:solidFill>
                  <a:srgbClr val="000000"/>
                </a:solidFill>
                <a:latin typeface="Georgia" pitchFamily="18" charset="0"/>
              </a:rPr>
              <a:t> </a:t>
            </a:r>
          </a:p>
        </p:txBody>
      </p:sp>
      <p:sp>
        <p:nvSpPr>
          <p:cNvPr id="7" name="Report Date"/>
          <p:cNvSpPr txBox="1"/>
          <p:nvPr userDrawn="1">
            <p:custDataLst>
              <p:tags r:id="rId4"/>
            </p:custDataLst>
          </p:nvPr>
        </p:nvSpPr>
        <p:spPr bwMode="black">
          <a:xfrm>
            <a:off x="522288" y="3832225"/>
            <a:ext cx="1203325" cy="13811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b="0" i="1" dirty="0">
                <a:solidFill>
                  <a:srgbClr val="000000"/>
                </a:solidFill>
                <a:latin typeface="Georgia" pitchFamily="18" charset="0"/>
              </a:rPr>
              <a:t> </a:t>
            </a:r>
          </a:p>
        </p:txBody>
      </p:sp>
      <p:cxnSp>
        <p:nvCxnSpPr>
          <p:cNvPr id="8" name="Frame Line"/>
          <p:cNvCxnSpPr/>
          <p:nvPr userDrawn="1"/>
        </p:nvCxnSpPr>
        <p:spPr bwMode="black">
          <a:xfrm flipV="1">
            <a:off x="374650" y="3155950"/>
            <a:ext cx="1350963" cy="136525"/>
          </a:xfrm>
          <a:prstGeom prst="bentConnector3">
            <a:avLst>
              <a:gd name="adj1" fmla="val -174"/>
            </a:avLst>
          </a:prstGeom>
          <a:ln w="12700" cap="rnd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ver image"/>
          <p:cNvSpPr txBox="1">
            <a:spLocks/>
          </p:cNvSpPr>
          <p:nvPr userDrawn="1">
            <p:custDataLst>
              <p:tags r:id="rId5"/>
            </p:custDataLst>
          </p:nvPr>
        </p:nvSpPr>
        <p:spPr>
          <a:xfrm>
            <a:off x="1874838" y="3151188"/>
            <a:ext cx="6637337" cy="2832100"/>
          </a:xfrm>
          <a:prstGeom prst="rect">
            <a:avLst/>
          </a:prstGeom>
          <a:noFill/>
          <a:ln w="3175">
            <a:noFill/>
          </a:ln>
        </p:spPr>
        <p:txBody>
          <a:bodyPr lIns="0" tIns="0" rIns="0" bIns="0"/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2100" b="0" dirty="0">
              <a:solidFill>
                <a:srgbClr val="000000"/>
              </a:solidFill>
              <a:latin typeface="Georgia" pitchFamily="18" charset="0"/>
              <a:cs typeface="+mn-cs"/>
            </a:endParaRPr>
          </a:p>
        </p:txBody>
      </p:sp>
      <p:sp>
        <p:nvSpPr>
          <p:cNvPr id="21" name="Title"/>
          <p:cNvSpPr>
            <a:spLocks noGrp="1"/>
          </p:cNvSpPr>
          <p:nvPr>
            <p:ph type="ctrTitle"/>
          </p:nvPr>
        </p:nvSpPr>
        <p:spPr bwMode="white">
          <a:xfrm>
            <a:off x="2026228" y="1075765"/>
            <a:ext cx="5853545" cy="477054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defRPr sz="3100" b="1" i="1" baseline="0">
                <a:solidFill>
                  <a:schemeClr val="bg1"/>
                </a:solidFill>
              </a:defRPr>
            </a:lvl1pPr>
          </a:lstStyle>
          <a:p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  <p:sp>
        <p:nvSpPr>
          <p:cNvPr id="22" name="Subtitle"/>
          <p:cNvSpPr>
            <a:spLocks noGrp="1"/>
          </p:cNvSpPr>
          <p:nvPr>
            <p:ph type="subTitle" idx="1"/>
          </p:nvPr>
        </p:nvSpPr>
        <p:spPr bwMode="white">
          <a:xfrm>
            <a:off x="2026228" y="1546546"/>
            <a:ext cx="5853545" cy="429348"/>
          </a:xfrm>
        </p:spPr>
        <p:txBody>
          <a:bodyPr>
            <a:sp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3100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buNone/>
              <a:defRPr sz="1900">
                <a:solidFill>
                  <a:schemeClr val="bg1"/>
                </a:solidFill>
                <a:latin typeface="+mj-lt"/>
              </a:defRPr>
            </a:lvl2pPr>
            <a:lvl3pPr marL="478898" indent="0" algn="l">
              <a:buNone/>
              <a:defRPr sz="1900">
                <a:solidFill>
                  <a:schemeClr val="bg1"/>
                </a:solidFill>
                <a:latin typeface="+mj-lt"/>
              </a:defRPr>
            </a:lvl3pPr>
            <a:lvl4pPr marL="9577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4pPr>
            <a:lvl5pPr marL="14366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5pPr>
            <a:lvl6pPr marL="1915594" indent="0" algn="l">
              <a:buNone/>
              <a:defRPr sz="1900">
                <a:solidFill>
                  <a:schemeClr val="bg1"/>
                </a:solidFill>
                <a:latin typeface="+mj-lt"/>
              </a:defRPr>
            </a:lvl6pPr>
            <a:lvl7pPr marL="2394492" indent="0" algn="l">
              <a:buNone/>
              <a:defRPr sz="1900">
                <a:solidFill>
                  <a:schemeClr val="bg1"/>
                </a:solidFill>
                <a:latin typeface="+mj-lt"/>
              </a:defRPr>
            </a:lvl7pPr>
            <a:lvl8pPr marL="2873390" indent="0" algn="l">
              <a:buNone/>
              <a:defRPr sz="1900">
                <a:solidFill>
                  <a:schemeClr val="bg1"/>
                </a:solidFill>
                <a:latin typeface="+mj-lt"/>
              </a:defRPr>
            </a:lvl8pPr>
            <a:lvl9pPr marL="3352289" indent="0" algn="l">
              <a:buNone/>
              <a:defRPr sz="19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it-IT" noProof="0" smtClean="0"/>
              <a:t>Fare clic per modificare lo stile del sottotitolo dello schema</a:t>
            </a:r>
            <a:endParaRPr lang="it-IT" noProof="0" dirty="0" smtClean="0"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2941638" y="642938"/>
            <a:ext cx="6964362" cy="142875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142875"/>
            <a:ext cx="3040063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5"/>
          <p:cNvSpPr>
            <a:spLocks/>
          </p:cNvSpPr>
          <p:nvPr userDrawn="1"/>
        </p:nvSpPr>
        <p:spPr bwMode="auto">
          <a:xfrm>
            <a:off x="465138" y="147638"/>
            <a:ext cx="363537" cy="923925"/>
          </a:xfrm>
          <a:custGeom>
            <a:avLst/>
            <a:gdLst/>
            <a:ahLst/>
            <a:cxnLst>
              <a:cxn ang="0">
                <a:pos x="213" y="1165"/>
              </a:cxn>
              <a:cxn ang="0">
                <a:pos x="407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8" y="689"/>
              </a:cxn>
              <a:cxn ang="0">
                <a:pos x="213" y="318"/>
              </a:cxn>
              <a:cxn ang="0">
                <a:pos x="213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4" y="299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19" y="352"/>
              </a:cxn>
              <a:cxn ang="0">
                <a:pos x="25" y="364"/>
              </a:cxn>
              <a:cxn ang="0">
                <a:pos x="198" y="689"/>
              </a:cxn>
              <a:cxn ang="0">
                <a:pos x="200" y="693"/>
              </a:cxn>
              <a:cxn ang="0">
                <a:pos x="202" y="698"/>
              </a:cxn>
              <a:cxn ang="0">
                <a:pos x="205" y="704"/>
              </a:cxn>
              <a:cxn ang="0">
                <a:pos x="208" y="712"/>
              </a:cxn>
              <a:cxn ang="0">
                <a:pos x="210" y="721"/>
              </a:cxn>
              <a:cxn ang="0">
                <a:pos x="212" y="731"/>
              </a:cxn>
              <a:cxn ang="0">
                <a:pos x="212" y="736"/>
              </a:cxn>
              <a:cxn ang="0">
                <a:pos x="213" y="741"/>
              </a:cxn>
              <a:cxn ang="0">
                <a:pos x="212" y="747"/>
              </a:cxn>
              <a:cxn ang="0">
                <a:pos x="212" y="752"/>
              </a:cxn>
              <a:cxn ang="0">
                <a:pos x="210" y="762"/>
              </a:cxn>
              <a:cxn ang="0">
                <a:pos x="208" y="772"/>
              </a:cxn>
              <a:cxn ang="0">
                <a:pos x="205" y="779"/>
              </a:cxn>
              <a:cxn ang="0">
                <a:pos x="199" y="791"/>
              </a:cxn>
              <a:cxn ang="0">
                <a:pos x="197" y="795"/>
              </a:cxn>
              <a:cxn ang="0">
                <a:pos x="0" y="1165"/>
              </a:cxn>
              <a:cxn ang="0">
                <a:pos x="213" y="1165"/>
              </a:cxn>
            </a:cxnLst>
            <a:rect l="0" t="0" r="r" b="b"/>
            <a:pathLst>
              <a:path w="424" h="1165">
                <a:moveTo>
                  <a:pt x="213" y="1165"/>
                </a:moveTo>
                <a:lnTo>
                  <a:pt x="407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8" y="689"/>
                </a:lnTo>
                <a:lnTo>
                  <a:pt x="213" y="318"/>
                </a:lnTo>
                <a:lnTo>
                  <a:pt x="213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4" y="299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19" y="352"/>
                </a:lnTo>
                <a:lnTo>
                  <a:pt x="25" y="364"/>
                </a:lnTo>
                <a:lnTo>
                  <a:pt x="198" y="689"/>
                </a:lnTo>
                <a:lnTo>
                  <a:pt x="200" y="693"/>
                </a:lnTo>
                <a:lnTo>
                  <a:pt x="202" y="698"/>
                </a:lnTo>
                <a:lnTo>
                  <a:pt x="205" y="704"/>
                </a:lnTo>
                <a:lnTo>
                  <a:pt x="208" y="712"/>
                </a:lnTo>
                <a:lnTo>
                  <a:pt x="210" y="721"/>
                </a:lnTo>
                <a:lnTo>
                  <a:pt x="212" y="731"/>
                </a:lnTo>
                <a:lnTo>
                  <a:pt x="212" y="736"/>
                </a:lnTo>
                <a:lnTo>
                  <a:pt x="213" y="741"/>
                </a:lnTo>
                <a:lnTo>
                  <a:pt x="212" y="747"/>
                </a:lnTo>
                <a:lnTo>
                  <a:pt x="212" y="752"/>
                </a:lnTo>
                <a:lnTo>
                  <a:pt x="210" y="762"/>
                </a:lnTo>
                <a:lnTo>
                  <a:pt x="208" y="772"/>
                </a:lnTo>
                <a:lnTo>
                  <a:pt x="205" y="779"/>
                </a:lnTo>
                <a:lnTo>
                  <a:pt x="199" y="791"/>
                </a:lnTo>
                <a:lnTo>
                  <a:pt x="197" y="795"/>
                </a:lnTo>
                <a:lnTo>
                  <a:pt x="0" y="1165"/>
                </a:lnTo>
                <a:lnTo>
                  <a:pt x="213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1011238" y="147638"/>
            <a:ext cx="365125" cy="923925"/>
          </a:xfrm>
          <a:custGeom>
            <a:avLst/>
            <a:gdLst/>
            <a:ahLst/>
            <a:cxnLst>
              <a:cxn ang="0">
                <a:pos x="211" y="1165"/>
              </a:cxn>
              <a:cxn ang="0">
                <a:pos x="408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9" y="689"/>
              </a:cxn>
              <a:cxn ang="0">
                <a:pos x="211" y="318"/>
              </a:cxn>
              <a:cxn ang="0">
                <a:pos x="211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20" y="352"/>
              </a:cxn>
              <a:cxn ang="0">
                <a:pos x="25" y="364"/>
              </a:cxn>
              <a:cxn ang="0">
                <a:pos x="197" y="689"/>
              </a:cxn>
              <a:cxn ang="0">
                <a:pos x="199" y="693"/>
              </a:cxn>
              <a:cxn ang="0">
                <a:pos x="201" y="698"/>
              </a:cxn>
              <a:cxn ang="0">
                <a:pos x="204" y="704"/>
              </a:cxn>
              <a:cxn ang="0">
                <a:pos x="207" y="712"/>
              </a:cxn>
              <a:cxn ang="0">
                <a:pos x="208" y="716"/>
              </a:cxn>
              <a:cxn ang="0">
                <a:pos x="209" y="721"/>
              </a:cxn>
              <a:cxn ang="0">
                <a:pos x="211" y="731"/>
              </a:cxn>
              <a:cxn ang="0">
                <a:pos x="211" y="736"/>
              </a:cxn>
              <a:cxn ang="0">
                <a:pos x="211" y="741"/>
              </a:cxn>
              <a:cxn ang="0">
                <a:pos x="211" y="747"/>
              </a:cxn>
              <a:cxn ang="0">
                <a:pos x="211" y="752"/>
              </a:cxn>
              <a:cxn ang="0">
                <a:pos x="209" y="762"/>
              </a:cxn>
              <a:cxn ang="0">
                <a:pos x="206" y="772"/>
              </a:cxn>
              <a:cxn ang="0">
                <a:pos x="204" y="779"/>
              </a:cxn>
              <a:cxn ang="0">
                <a:pos x="198" y="791"/>
              </a:cxn>
              <a:cxn ang="0">
                <a:pos x="196" y="795"/>
              </a:cxn>
              <a:cxn ang="0">
                <a:pos x="0" y="1165"/>
              </a:cxn>
              <a:cxn ang="0">
                <a:pos x="211" y="1165"/>
              </a:cxn>
            </a:cxnLst>
            <a:rect l="0" t="0" r="r" b="b"/>
            <a:pathLst>
              <a:path w="424" h="1165">
                <a:moveTo>
                  <a:pt x="211" y="1165"/>
                </a:moveTo>
                <a:lnTo>
                  <a:pt x="408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9" y="689"/>
                </a:lnTo>
                <a:lnTo>
                  <a:pt x="211" y="318"/>
                </a:lnTo>
                <a:lnTo>
                  <a:pt x="211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20" y="352"/>
                </a:lnTo>
                <a:lnTo>
                  <a:pt x="25" y="364"/>
                </a:lnTo>
                <a:lnTo>
                  <a:pt x="197" y="689"/>
                </a:lnTo>
                <a:lnTo>
                  <a:pt x="199" y="693"/>
                </a:lnTo>
                <a:lnTo>
                  <a:pt x="201" y="698"/>
                </a:lnTo>
                <a:lnTo>
                  <a:pt x="204" y="704"/>
                </a:lnTo>
                <a:lnTo>
                  <a:pt x="207" y="712"/>
                </a:lnTo>
                <a:lnTo>
                  <a:pt x="208" y="716"/>
                </a:lnTo>
                <a:lnTo>
                  <a:pt x="209" y="721"/>
                </a:lnTo>
                <a:lnTo>
                  <a:pt x="211" y="731"/>
                </a:lnTo>
                <a:lnTo>
                  <a:pt x="211" y="736"/>
                </a:lnTo>
                <a:lnTo>
                  <a:pt x="211" y="741"/>
                </a:lnTo>
                <a:lnTo>
                  <a:pt x="211" y="747"/>
                </a:lnTo>
                <a:lnTo>
                  <a:pt x="211" y="752"/>
                </a:lnTo>
                <a:lnTo>
                  <a:pt x="209" y="762"/>
                </a:lnTo>
                <a:lnTo>
                  <a:pt x="206" y="772"/>
                </a:lnTo>
                <a:lnTo>
                  <a:pt x="204" y="779"/>
                </a:lnTo>
                <a:lnTo>
                  <a:pt x="198" y="791"/>
                </a:lnTo>
                <a:lnTo>
                  <a:pt x="196" y="795"/>
                </a:lnTo>
                <a:lnTo>
                  <a:pt x="0" y="1165"/>
                </a:lnTo>
                <a:lnTo>
                  <a:pt x="211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738188" y="398463"/>
            <a:ext cx="363537" cy="925512"/>
          </a:xfrm>
          <a:custGeom>
            <a:avLst/>
            <a:gdLst/>
            <a:ahLst/>
            <a:cxnLst>
              <a:cxn ang="0">
                <a:pos x="212" y="0"/>
              </a:cxn>
              <a:cxn ang="0">
                <a:pos x="407" y="370"/>
              </a:cxn>
              <a:cxn ang="0">
                <a:pos x="410" y="374"/>
              </a:cxn>
              <a:cxn ang="0">
                <a:pos x="412" y="379"/>
              </a:cxn>
              <a:cxn ang="0">
                <a:pos x="415" y="385"/>
              </a:cxn>
              <a:cxn ang="0">
                <a:pos x="418" y="393"/>
              </a:cxn>
              <a:cxn ang="0">
                <a:pos x="421" y="402"/>
              </a:cxn>
              <a:cxn ang="0">
                <a:pos x="423" y="413"/>
              </a:cxn>
              <a:cxn ang="0">
                <a:pos x="424" y="423"/>
              </a:cxn>
              <a:cxn ang="0">
                <a:pos x="424" y="429"/>
              </a:cxn>
              <a:cxn ang="0">
                <a:pos x="423" y="434"/>
              </a:cxn>
              <a:cxn ang="0">
                <a:pos x="421" y="444"/>
              </a:cxn>
              <a:cxn ang="0">
                <a:pos x="419" y="453"/>
              </a:cxn>
              <a:cxn ang="0">
                <a:pos x="416" y="461"/>
              </a:cxn>
              <a:cxn ang="0">
                <a:pos x="413" y="467"/>
              </a:cxn>
              <a:cxn ang="0">
                <a:pos x="410" y="472"/>
              </a:cxn>
              <a:cxn ang="0">
                <a:pos x="408" y="476"/>
              </a:cxn>
              <a:cxn ang="0">
                <a:pos x="212" y="847"/>
              </a:cxn>
              <a:cxn ang="0">
                <a:pos x="212" y="1165"/>
              </a:cxn>
              <a:cxn ang="0">
                <a:pos x="0" y="1165"/>
              </a:cxn>
              <a:cxn ang="0">
                <a:pos x="0" y="900"/>
              </a:cxn>
              <a:cxn ang="0">
                <a:pos x="1" y="885"/>
              </a:cxn>
              <a:cxn ang="0">
                <a:pos x="2" y="872"/>
              </a:cxn>
              <a:cxn ang="0">
                <a:pos x="3" y="865"/>
              </a:cxn>
              <a:cxn ang="0">
                <a:pos x="4" y="859"/>
              </a:cxn>
              <a:cxn ang="0">
                <a:pos x="8" y="847"/>
              </a:cxn>
              <a:cxn ang="0">
                <a:pos x="11" y="837"/>
              </a:cxn>
              <a:cxn ang="0">
                <a:pos x="14" y="825"/>
              </a:cxn>
              <a:cxn ang="0">
                <a:pos x="19" y="813"/>
              </a:cxn>
              <a:cxn ang="0">
                <a:pos x="25" y="800"/>
              </a:cxn>
              <a:cxn ang="0">
                <a:pos x="196" y="476"/>
              </a:cxn>
              <a:cxn ang="0">
                <a:pos x="199" y="472"/>
              </a:cxn>
              <a:cxn ang="0">
                <a:pos x="204" y="461"/>
              </a:cxn>
              <a:cxn ang="0">
                <a:pos x="207" y="453"/>
              </a:cxn>
              <a:cxn ang="0">
                <a:pos x="209" y="444"/>
              </a:cxn>
              <a:cxn ang="0">
                <a:pos x="211" y="434"/>
              </a:cxn>
              <a:cxn ang="0">
                <a:pos x="211" y="429"/>
              </a:cxn>
              <a:cxn ang="0">
                <a:pos x="212" y="423"/>
              </a:cxn>
              <a:cxn ang="0">
                <a:pos x="211" y="418"/>
              </a:cxn>
              <a:cxn ang="0">
                <a:pos x="211" y="413"/>
              </a:cxn>
              <a:cxn ang="0">
                <a:pos x="209" y="402"/>
              </a:cxn>
              <a:cxn ang="0">
                <a:pos x="206" y="393"/>
              </a:cxn>
              <a:cxn ang="0">
                <a:pos x="203" y="385"/>
              </a:cxn>
              <a:cxn ang="0">
                <a:pos x="198" y="374"/>
              </a:cxn>
              <a:cxn ang="0">
                <a:pos x="195" y="370"/>
              </a:cxn>
              <a:cxn ang="0">
                <a:pos x="0" y="0"/>
              </a:cxn>
              <a:cxn ang="0">
                <a:pos x="212" y="0"/>
              </a:cxn>
            </a:cxnLst>
            <a:rect l="0" t="0" r="r" b="b"/>
            <a:pathLst>
              <a:path w="424" h="1165">
                <a:moveTo>
                  <a:pt x="212" y="0"/>
                </a:moveTo>
                <a:lnTo>
                  <a:pt x="407" y="370"/>
                </a:lnTo>
                <a:lnTo>
                  <a:pt x="410" y="374"/>
                </a:lnTo>
                <a:lnTo>
                  <a:pt x="412" y="379"/>
                </a:lnTo>
                <a:lnTo>
                  <a:pt x="415" y="385"/>
                </a:lnTo>
                <a:lnTo>
                  <a:pt x="418" y="393"/>
                </a:lnTo>
                <a:lnTo>
                  <a:pt x="421" y="402"/>
                </a:lnTo>
                <a:lnTo>
                  <a:pt x="423" y="413"/>
                </a:lnTo>
                <a:lnTo>
                  <a:pt x="424" y="423"/>
                </a:lnTo>
                <a:lnTo>
                  <a:pt x="424" y="429"/>
                </a:lnTo>
                <a:lnTo>
                  <a:pt x="423" y="434"/>
                </a:lnTo>
                <a:lnTo>
                  <a:pt x="421" y="444"/>
                </a:lnTo>
                <a:lnTo>
                  <a:pt x="419" y="453"/>
                </a:lnTo>
                <a:lnTo>
                  <a:pt x="416" y="461"/>
                </a:lnTo>
                <a:lnTo>
                  <a:pt x="413" y="467"/>
                </a:lnTo>
                <a:lnTo>
                  <a:pt x="410" y="472"/>
                </a:lnTo>
                <a:lnTo>
                  <a:pt x="408" y="476"/>
                </a:lnTo>
                <a:lnTo>
                  <a:pt x="212" y="847"/>
                </a:lnTo>
                <a:lnTo>
                  <a:pt x="212" y="1165"/>
                </a:lnTo>
                <a:lnTo>
                  <a:pt x="0" y="1165"/>
                </a:lnTo>
                <a:lnTo>
                  <a:pt x="0" y="900"/>
                </a:lnTo>
                <a:lnTo>
                  <a:pt x="1" y="885"/>
                </a:lnTo>
                <a:lnTo>
                  <a:pt x="2" y="872"/>
                </a:lnTo>
                <a:lnTo>
                  <a:pt x="3" y="865"/>
                </a:lnTo>
                <a:lnTo>
                  <a:pt x="4" y="859"/>
                </a:lnTo>
                <a:lnTo>
                  <a:pt x="8" y="847"/>
                </a:lnTo>
                <a:lnTo>
                  <a:pt x="11" y="837"/>
                </a:lnTo>
                <a:lnTo>
                  <a:pt x="14" y="825"/>
                </a:lnTo>
                <a:lnTo>
                  <a:pt x="19" y="813"/>
                </a:lnTo>
                <a:lnTo>
                  <a:pt x="25" y="800"/>
                </a:lnTo>
                <a:lnTo>
                  <a:pt x="196" y="476"/>
                </a:lnTo>
                <a:lnTo>
                  <a:pt x="199" y="472"/>
                </a:lnTo>
                <a:lnTo>
                  <a:pt x="204" y="461"/>
                </a:lnTo>
                <a:lnTo>
                  <a:pt x="207" y="453"/>
                </a:lnTo>
                <a:lnTo>
                  <a:pt x="209" y="444"/>
                </a:lnTo>
                <a:lnTo>
                  <a:pt x="211" y="434"/>
                </a:lnTo>
                <a:lnTo>
                  <a:pt x="211" y="429"/>
                </a:lnTo>
                <a:lnTo>
                  <a:pt x="212" y="423"/>
                </a:lnTo>
                <a:lnTo>
                  <a:pt x="211" y="418"/>
                </a:lnTo>
                <a:lnTo>
                  <a:pt x="211" y="413"/>
                </a:lnTo>
                <a:lnTo>
                  <a:pt x="209" y="402"/>
                </a:lnTo>
                <a:lnTo>
                  <a:pt x="206" y="393"/>
                </a:lnTo>
                <a:lnTo>
                  <a:pt x="203" y="385"/>
                </a:lnTo>
                <a:lnTo>
                  <a:pt x="198" y="374"/>
                </a:lnTo>
                <a:lnTo>
                  <a:pt x="195" y="370"/>
                </a:lnTo>
                <a:lnTo>
                  <a:pt x="0" y="0"/>
                </a:lnTo>
                <a:lnTo>
                  <a:pt x="212" y="0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Freeform 8"/>
          <p:cNvSpPr>
            <a:spLocks noEditPoints="1"/>
          </p:cNvSpPr>
          <p:nvPr userDrawn="1"/>
        </p:nvSpPr>
        <p:spPr bwMode="auto">
          <a:xfrm>
            <a:off x="1435100" y="400050"/>
            <a:ext cx="169863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6" y="17"/>
              </a:cxn>
              <a:cxn ang="0">
                <a:pos x="98" y="14"/>
              </a:cxn>
              <a:cxn ang="0">
                <a:pos x="119" y="20"/>
              </a:cxn>
              <a:cxn ang="0">
                <a:pos x="128" y="30"/>
              </a:cxn>
              <a:cxn ang="0">
                <a:pos x="132" y="41"/>
              </a:cxn>
              <a:cxn ang="0">
                <a:pos x="134" y="55"/>
              </a:cxn>
              <a:cxn ang="0">
                <a:pos x="131" y="71"/>
              </a:cxn>
              <a:cxn ang="0">
                <a:pos x="125" y="81"/>
              </a:cxn>
              <a:cxn ang="0">
                <a:pos x="116" y="88"/>
              </a:cxn>
              <a:cxn ang="0">
                <a:pos x="104" y="92"/>
              </a:cxn>
              <a:cxn ang="0">
                <a:pos x="88" y="93"/>
              </a:cxn>
              <a:cxn ang="0">
                <a:pos x="28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49" y="208"/>
              </a:cxn>
              <a:cxn ang="0">
                <a:pos x="164" y="202"/>
              </a:cxn>
              <a:cxn ang="0">
                <a:pos x="181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6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7" y="99"/>
              </a:cxn>
              <a:cxn ang="0">
                <a:pos x="147" y="96"/>
              </a:cxn>
              <a:cxn ang="0">
                <a:pos x="165" y="90"/>
              </a:cxn>
              <a:cxn ang="0">
                <a:pos x="175" y="82"/>
              </a:cxn>
              <a:cxn ang="0">
                <a:pos x="183" y="71"/>
              </a:cxn>
              <a:cxn ang="0">
                <a:pos x="186" y="57"/>
              </a:cxn>
              <a:cxn ang="0">
                <a:pos x="185" y="40"/>
              </a:cxn>
              <a:cxn ang="0">
                <a:pos x="178" y="25"/>
              </a:cxn>
              <a:cxn ang="0">
                <a:pos x="165" y="13"/>
              </a:cxn>
              <a:cxn ang="0">
                <a:pos x="148" y="5"/>
              </a:cxn>
              <a:cxn ang="0">
                <a:pos x="126" y="1"/>
              </a:cxn>
              <a:cxn ang="0">
                <a:pos x="0" y="0"/>
              </a:cxn>
              <a:cxn ang="0">
                <a:pos x="13" y="13"/>
              </a:cxn>
              <a:cxn ang="0">
                <a:pos x="24" y="18"/>
              </a:cxn>
              <a:cxn ang="0">
                <a:pos x="28" y="27"/>
              </a:cxn>
              <a:cxn ang="0">
                <a:pos x="78" y="107"/>
              </a:cxn>
              <a:cxn ang="0">
                <a:pos x="112" y="108"/>
              </a:cxn>
              <a:cxn ang="0">
                <a:pos x="126" y="113"/>
              </a:cxn>
              <a:cxn ang="0">
                <a:pos x="136" y="122"/>
              </a:cxn>
              <a:cxn ang="0">
                <a:pos x="142" y="134"/>
              </a:cxn>
              <a:cxn ang="0">
                <a:pos x="145" y="147"/>
              </a:cxn>
              <a:cxn ang="0">
                <a:pos x="144" y="165"/>
              </a:cxn>
              <a:cxn ang="0">
                <a:pos x="139" y="180"/>
              </a:cxn>
              <a:cxn ang="0">
                <a:pos x="131" y="188"/>
              </a:cxn>
              <a:cxn ang="0">
                <a:pos x="120" y="194"/>
              </a:cxn>
              <a:cxn ang="0">
                <a:pos x="105" y="197"/>
              </a:cxn>
              <a:cxn ang="0">
                <a:pos x="89" y="195"/>
              </a:cxn>
              <a:cxn ang="0">
                <a:pos x="83" y="191"/>
              </a:cxn>
              <a:cxn ang="0">
                <a:pos x="79" y="186"/>
              </a:cxn>
              <a:cxn ang="0">
                <a:pos x="78" y="174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30"/>
                </a:lnTo>
                <a:lnTo>
                  <a:pt x="79" y="25"/>
                </a:lnTo>
                <a:lnTo>
                  <a:pt x="81" y="22"/>
                </a:lnTo>
                <a:lnTo>
                  <a:pt x="83" y="19"/>
                </a:lnTo>
                <a:lnTo>
                  <a:pt x="86" y="17"/>
                </a:lnTo>
                <a:lnTo>
                  <a:pt x="90" y="15"/>
                </a:lnTo>
                <a:lnTo>
                  <a:pt x="94" y="14"/>
                </a:lnTo>
                <a:lnTo>
                  <a:pt x="98" y="14"/>
                </a:lnTo>
                <a:lnTo>
                  <a:pt x="106" y="14"/>
                </a:lnTo>
                <a:lnTo>
                  <a:pt x="113" y="17"/>
                </a:lnTo>
                <a:lnTo>
                  <a:pt x="119" y="20"/>
                </a:lnTo>
                <a:lnTo>
                  <a:pt x="124" y="24"/>
                </a:lnTo>
                <a:lnTo>
                  <a:pt x="126" y="27"/>
                </a:lnTo>
                <a:lnTo>
                  <a:pt x="128" y="30"/>
                </a:lnTo>
                <a:lnTo>
                  <a:pt x="130" y="34"/>
                </a:lnTo>
                <a:lnTo>
                  <a:pt x="131" y="37"/>
                </a:lnTo>
                <a:lnTo>
                  <a:pt x="132" y="41"/>
                </a:lnTo>
                <a:lnTo>
                  <a:pt x="133" y="46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29" y="75"/>
                </a:lnTo>
                <a:lnTo>
                  <a:pt x="127" y="78"/>
                </a:lnTo>
                <a:lnTo>
                  <a:pt x="125" y="81"/>
                </a:lnTo>
                <a:lnTo>
                  <a:pt x="122" y="83"/>
                </a:lnTo>
                <a:lnTo>
                  <a:pt x="119" y="86"/>
                </a:lnTo>
                <a:lnTo>
                  <a:pt x="116" y="88"/>
                </a:lnTo>
                <a:lnTo>
                  <a:pt x="112" y="89"/>
                </a:lnTo>
                <a:lnTo>
                  <a:pt x="108" y="91"/>
                </a:lnTo>
                <a:lnTo>
                  <a:pt x="104" y="92"/>
                </a:lnTo>
                <a:lnTo>
                  <a:pt x="99" y="92"/>
                </a:lnTo>
                <a:lnTo>
                  <a:pt x="93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8" y="178"/>
                </a:moveTo>
                <a:lnTo>
                  <a:pt x="28" y="184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8" y="196"/>
                </a:lnTo>
                <a:lnTo>
                  <a:pt x="13" y="198"/>
                </a:lnTo>
                <a:lnTo>
                  <a:pt x="7" y="198"/>
                </a:lnTo>
                <a:lnTo>
                  <a:pt x="0" y="199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0" y="209"/>
                </a:lnTo>
                <a:lnTo>
                  <a:pt x="149" y="208"/>
                </a:lnTo>
                <a:lnTo>
                  <a:pt x="157" y="205"/>
                </a:lnTo>
                <a:lnTo>
                  <a:pt x="161" y="204"/>
                </a:lnTo>
                <a:lnTo>
                  <a:pt x="164" y="202"/>
                </a:lnTo>
                <a:lnTo>
                  <a:pt x="171" y="199"/>
                </a:lnTo>
                <a:lnTo>
                  <a:pt x="176" y="195"/>
                </a:lnTo>
                <a:lnTo>
                  <a:pt x="181" y="191"/>
                </a:lnTo>
                <a:lnTo>
                  <a:pt x="185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7" y="145"/>
                </a:lnTo>
                <a:lnTo>
                  <a:pt x="196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3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4" y="102"/>
                </a:lnTo>
                <a:lnTo>
                  <a:pt x="149" y="100"/>
                </a:lnTo>
                <a:lnTo>
                  <a:pt x="137" y="99"/>
                </a:lnTo>
                <a:lnTo>
                  <a:pt x="137" y="98"/>
                </a:lnTo>
                <a:lnTo>
                  <a:pt x="142" y="97"/>
                </a:lnTo>
                <a:lnTo>
                  <a:pt x="147" y="96"/>
                </a:lnTo>
                <a:lnTo>
                  <a:pt x="156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5" y="82"/>
                </a:lnTo>
                <a:lnTo>
                  <a:pt x="178" y="79"/>
                </a:lnTo>
                <a:lnTo>
                  <a:pt x="181" y="75"/>
                </a:lnTo>
                <a:lnTo>
                  <a:pt x="183" y="71"/>
                </a:lnTo>
                <a:lnTo>
                  <a:pt x="184" y="67"/>
                </a:lnTo>
                <a:lnTo>
                  <a:pt x="185" y="62"/>
                </a:lnTo>
                <a:lnTo>
                  <a:pt x="186" y="57"/>
                </a:lnTo>
                <a:lnTo>
                  <a:pt x="186" y="52"/>
                </a:lnTo>
                <a:lnTo>
                  <a:pt x="186" y="46"/>
                </a:lnTo>
                <a:lnTo>
                  <a:pt x="185" y="40"/>
                </a:lnTo>
                <a:lnTo>
                  <a:pt x="183" y="35"/>
                </a:lnTo>
                <a:lnTo>
                  <a:pt x="181" y="30"/>
                </a:lnTo>
                <a:lnTo>
                  <a:pt x="178" y="25"/>
                </a:lnTo>
                <a:lnTo>
                  <a:pt x="174" y="21"/>
                </a:lnTo>
                <a:lnTo>
                  <a:pt x="170" y="17"/>
                </a:lnTo>
                <a:lnTo>
                  <a:pt x="165" y="13"/>
                </a:lnTo>
                <a:lnTo>
                  <a:pt x="160" y="10"/>
                </a:lnTo>
                <a:lnTo>
                  <a:pt x="154" y="7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6" y="1"/>
                </a:lnTo>
                <a:lnTo>
                  <a:pt x="118" y="0"/>
                </a:lnTo>
                <a:lnTo>
                  <a:pt x="109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3" y="13"/>
                </a:lnTo>
                <a:lnTo>
                  <a:pt x="18" y="14"/>
                </a:lnTo>
                <a:lnTo>
                  <a:pt x="22" y="16"/>
                </a:lnTo>
                <a:lnTo>
                  <a:pt x="24" y="18"/>
                </a:lnTo>
                <a:lnTo>
                  <a:pt x="25" y="19"/>
                </a:lnTo>
                <a:lnTo>
                  <a:pt x="27" y="23"/>
                </a:lnTo>
                <a:lnTo>
                  <a:pt x="28" y="27"/>
                </a:lnTo>
                <a:lnTo>
                  <a:pt x="28" y="32"/>
                </a:lnTo>
                <a:lnTo>
                  <a:pt x="28" y="178"/>
                </a:lnTo>
                <a:close/>
                <a:moveTo>
                  <a:pt x="78" y="107"/>
                </a:moveTo>
                <a:lnTo>
                  <a:pt x="99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10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8" y="126"/>
                </a:lnTo>
                <a:lnTo>
                  <a:pt x="140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4" y="165"/>
                </a:lnTo>
                <a:lnTo>
                  <a:pt x="142" y="173"/>
                </a:lnTo>
                <a:lnTo>
                  <a:pt x="141" y="177"/>
                </a:lnTo>
                <a:lnTo>
                  <a:pt x="139" y="180"/>
                </a:lnTo>
                <a:lnTo>
                  <a:pt x="136" y="183"/>
                </a:lnTo>
                <a:lnTo>
                  <a:pt x="134" y="186"/>
                </a:lnTo>
                <a:lnTo>
                  <a:pt x="131" y="188"/>
                </a:lnTo>
                <a:lnTo>
                  <a:pt x="127" y="191"/>
                </a:lnTo>
                <a:lnTo>
                  <a:pt x="124" y="192"/>
                </a:lnTo>
                <a:lnTo>
                  <a:pt x="120" y="194"/>
                </a:lnTo>
                <a:lnTo>
                  <a:pt x="115" y="195"/>
                </a:lnTo>
                <a:lnTo>
                  <a:pt x="110" y="196"/>
                </a:lnTo>
                <a:lnTo>
                  <a:pt x="105" y="197"/>
                </a:lnTo>
                <a:lnTo>
                  <a:pt x="100" y="197"/>
                </a:lnTo>
                <a:lnTo>
                  <a:pt x="94" y="196"/>
                </a:lnTo>
                <a:lnTo>
                  <a:pt x="89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1" y="189"/>
                </a:lnTo>
                <a:lnTo>
                  <a:pt x="80" y="188"/>
                </a:lnTo>
                <a:lnTo>
                  <a:pt x="79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Freeform 9"/>
          <p:cNvSpPr>
            <a:spLocks noEditPoints="1"/>
          </p:cNvSpPr>
          <p:nvPr userDrawn="1"/>
        </p:nvSpPr>
        <p:spPr bwMode="auto">
          <a:xfrm>
            <a:off x="1601788" y="396875"/>
            <a:ext cx="198437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6" y="145"/>
              </a:cxn>
              <a:cxn ang="0">
                <a:pos x="151" y="180"/>
              </a:cxn>
              <a:cxn ang="0">
                <a:pos x="153" y="186"/>
              </a:cxn>
              <a:cxn ang="0">
                <a:pos x="154" y="189"/>
              </a:cxn>
              <a:cxn ang="0">
                <a:pos x="154" y="192"/>
              </a:cxn>
              <a:cxn ang="0">
                <a:pos x="154" y="195"/>
              </a:cxn>
              <a:cxn ang="0">
                <a:pos x="154" y="197"/>
              </a:cxn>
              <a:cxn ang="0">
                <a:pos x="153" y="198"/>
              </a:cxn>
              <a:cxn ang="0">
                <a:pos x="151" y="200"/>
              </a:cxn>
              <a:cxn ang="0">
                <a:pos x="149" y="201"/>
              </a:cxn>
              <a:cxn ang="0">
                <a:pos x="145" y="202"/>
              </a:cxn>
              <a:cxn ang="0">
                <a:pos x="141" y="202"/>
              </a:cxn>
              <a:cxn ang="0">
                <a:pos x="136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5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9" y="129"/>
              </a:cxn>
              <a:cxn ang="0">
                <a:pos x="74" y="129"/>
              </a:cxn>
              <a:cxn ang="0">
                <a:pos x="100" y="64"/>
              </a:cxn>
              <a:cxn ang="0">
                <a:pos x="129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6" y="145"/>
                </a:lnTo>
                <a:lnTo>
                  <a:pt x="151" y="180"/>
                </a:lnTo>
                <a:lnTo>
                  <a:pt x="153" y="186"/>
                </a:lnTo>
                <a:lnTo>
                  <a:pt x="154" y="189"/>
                </a:lnTo>
                <a:lnTo>
                  <a:pt x="154" y="192"/>
                </a:lnTo>
                <a:lnTo>
                  <a:pt x="154" y="195"/>
                </a:lnTo>
                <a:lnTo>
                  <a:pt x="154" y="197"/>
                </a:lnTo>
                <a:lnTo>
                  <a:pt x="153" y="198"/>
                </a:lnTo>
                <a:lnTo>
                  <a:pt x="151" y="200"/>
                </a:lnTo>
                <a:lnTo>
                  <a:pt x="149" y="201"/>
                </a:lnTo>
                <a:lnTo>
                  <a:pt x="145" y="202"/>
                </a:lnTo>
                <a:lnTo>
                  <a:pt x="141" y="202"/>
                </a:lnTo>
                <a:lnTo>
                  <a:pt x="136" y="203"/>
                </a:lnTo>
                <a:lnTo>
                  <a:pt x="122" y="203"/>
                </a:lnTo>
                <a:lnTo>
                  <a:pt x="122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5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9" y="129"/>
                </a:moveTo>
                <a:lnTo>
                  <a:pt x="74" y="129"/>
                </a:lnTo>
                <a:lnTo>
                  <a:pt x="100" y="64"/>
                </a:lnTo>
                <a:lnTo>
                  <a:pt x="129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Freeform 10"/>
          <p:cNvSpPr>
            <a:spLocks noEditPoints="1"/>
          </p:cNvSpPr>
          <p:nvPr userDrawn="1"/>
        </p:nvSpPr>
        <p:spPr bwMode="auto">
          <a:xfrm>
            <a:off x="2168525" y="396875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4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3" y="215"/>
              </a:cxn>
              <a:cxn ang="0">
                <a:pos x="233" y="203"/>
              </a:cxn>
              <a:cxn ang="0">
                <a:pos x="228" y="202"/>
              </a:cxn>
              <a:cxn ang="0">
                <a:pos x="223" y="201"/>
              </a:cxn>
              <a:cxn ang="0">
                <a:pos x="219" y="199"/>
              </a:cxn>
              <a:cxn ang="0">
                <a:pos x="215" y="197"/>
              </a:cxn>
              <a:cxn ang="0">
                <a:pos x="212" y="195"/>
              </a:cxn>
              <a:cxn ang="0">
                <a:pos x="209" y="191"/>
              </a:cxn>
              <a:cxn ang="0">
                <a:pos x="207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3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4" y="202"/>
                </a:lnTo>
                <a:lnTo>
                  <a:pt x="140" y="202"/>
                </a:lnTo>
                <a:lnTo>
                  <a:pt x="135" y="203"/>
                </a:lnTo>
                <a:lnTo>
                  <a:pt x="122" y="203"/>
                </a:lnTo>
                <a:lnTo>
                  <a:pt x="122" y="215"/>
                </a:lnTo>
                <a:lnTo>
                  <a:pt x="233" y="215"/>
                </a:lnTo>
                <a:lnTo>
                  <a:pt x="233" y="203"/>
                </a:lnTo>
                <a:lnTo>
                  <a:pt x="228" y="202"/>
                </a:lnTo>
                <a:lnTo>
                  <a:pt x="223" y="201"/>
                </a:lnTo>
                <a:lnTo>
                  <a:pt x="219" y="199"/>
                </a:lnTo>
                <a:lnTo>
                  <a:pt x="215" y="197"/>
                </a:lnTo>
                <a:lnTo>
                  <a:pt x="212" y="195"/>
                </a:lnTo>
                <a:lnTo>
                  <a:pt x="209" y="191"/>
                </a:lnTo>
                <a:lnTo>
                  <a:pt x="207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Freeform 11"/>
          <p:cNvSpPr>
            <a:spLocks/>
          </p:cNvSpPr>
          <p:nvPr userDrawn="1"/>
        </p:nvSpPr>
        <p:spPr bwMode="auto">
          <a:xfrm>
            <a:off x="2000250" y="396875"/>
            <a:ext cx="169863" cy="174625"/>
          </a:xfrm>
          <a:custGeom>
            <a:avLst/>
            <a:gdLst/>
            <a:ahLst/>
            <a:cxnLst>
              <a:cxn ang="0">
                <a:pos x="169" y="18"/>
              </a:cxn>
              <a:cxn ang="0">
                <a:pos x="148" y="8"/>
              </a:cxn>
              <a:cxn ang="0">
                <a:pos x="125" y="1"/>
              </a:cxn>
              <a:cxn ang="0">
                <a:pos x="97" y="1"/>
              </a:cxn>
              <a:cxn ang="0">
                <a:pos x="66" y="9"/>
              </a:cxn>
              <a:cxn ang="0">
                <a:pos x="44" y="22"/>
              </a:cxn>
              <a:cxn ang="0">
                <a:pos x="25" y="40"/>
              </a:cxn>
              <a:cxn ang="0">
                <a:pos x="8" y="67"/>
              </a:cxn>
              <a:cxn ang="0">
                <a:pos x="2" y="88"/>
              </a:cxn>
              <a:cxn ang="0">
                <a:pos x="0" y="109"/>
              </a:cxn>
              <a:cxn ang="0">
                <a:pos x="4" y="141"/>
              </a:cxn>
              <a:cxn ang="0">
                <a:pos x="16" y="170"/>
              </a:cxn>
              <a:cxn ang="0">
                <a:pos x="29" y="186"/>
              </a:cxn>
              <a:cxn ang="0">
                <a:pos x="45" y="200"/>
              </a:cxn>
              <a:cxn ang="0">
                <a:pos x="69" y="212"/>
              </a:cxn>
              <a:cxn ang="0">
                <a:pos x="99" y="218"/>
              </a:cxn>
              <a:cxn ang="0">
                <a:pos x="123" y="218"/>
              </a:cxn>
              <a:cxn ang="0">
                <a:pos x="150" y="213"/>
              </a:cxn>
              <a:cxn ang="0">
                <a:pos x="172" y="201"/>
              </a:cxn>
              <a:cxn ang="0">
                <a:pos x="187" y="183"/>
              </a:cxn>
              <a:cxn ang="0">
                <a:pos x="197" y="160"/>
              </a:cxn>
              <a:cxn ang="0">
                <a:pos x="200" y="132"/>
              </a:cxn>
              <a:cxn ang="0">
                <a:pos x="184" y="149"/>
              </a:cxn>
              <a:cxn ang="0">
                <a:pos x="178" y="170"/>
              </a:cxn>
              <a:cxn ang="0">
                <a:pos x="167" y="186"/>
              </a:cxn>
              <a:cxn ang="0">
                <a:pos x="153" y="197"/>
              </a:cxn>
              <a:cxn ang="0">
                <a:pos x="134" y="203"/>
              </a:cxn>
              <a:cxn ang="0">
                <a:pos x="112" y="204"/>
              </a:cxn>
              <a:cxn ang="0">
                <a:pos x="91" y="198"/>
              </a:cxn>
              <a:cxn ang="0">
                <a:pos x="76" y="186"/>
              </a:cxn>
              <a:cxn ang="0">
                <a:pos x="65" y="167"/>
              </a:cxn>
              <a:cxn ang="0">
                <a:pos x="58" y="141"/>
              </a:cxn>
              <a:cxn ang="0">
                <a:pos x="56" y="109"/>
              </a:cxn>
              <a:cxn ang="0">
                <a:pos x="58" y="78"/>
              </a:cxn>
              <a:cxn ang="0">
                <a:pos x="64" y="53"/>
              </a:cxn>
              <a:cxn ang="0">
                <a:pos x="73" y="33"/>
              </a:cxn>
              <a:cxn ang="0">
                <a:pos x="86" y="21"/>
              </a:cxn>
              <a:cxn ang="0">
                <a:pos x="104" y="15"/>
              </a:cxn>
              <a:cxn ang="0">
                <a:pos x="124" y="15"/>
              </a:cxn>
              <a:cxn ang="0">
                <a:pos x="140" y="21"/>
              </a:cxn>
              <a:cxn ang="0">
                <a:pos x="154" y="31"/>
              </a:cxn>
              <a:cxn ang="0">
                <a:pos x="165" y="46"/>
              </a:cxn>
              <a:cxn ang="0">
                <a:pos x="181" y="80"/>
              </a:cxn>
            </a:cxnLst>
            <a:rect l="0" t="0" r="r" b="b"/>
            <a:pathLst>
              <a:path w="200" h="219">
                <a:moveTo>
                  <a:pt x="193" y="6"/>
                </a:moveTo>
                <a:lnTo>
                  <a:pt x="181" y="6"/>
                </a:lnTo>
                <a:lnTo>
                  <a:pt x="169" y="18"/>
                </a:lnTo>
                <a:lnTo>
                  <a:pt x="162" y="15"/>
                </a:lnTo>
                <a:lnTo>
                  <a:pt x="155" y="11"/>
                </a:lnTo>
                <a:lnTo>
                  <a:pt x="148" y="8"/>
                </a:lnTo>
                <a:lnTo>
                  <a:pt x="141" y="5"/>
                </a:lnTo>
                <a:lnTo>
                  <a:pt x="133" y="3"/>
                </a:lnTo>
                <a:lnTo>
                  <a:pt x="125" y="1"/>
                </a:lnTo>
                <a:lnTo>
                  <a:pt x="117" y="0"/>
                </a:lnTo>
                <a:lnTo>
                  <a:pt x="109" y="0"/>
                </a:lnTo>
                <a:lnTo>
                  <a:pt x="97" y="1"/>
                </a:lnTo>
                <a:lnTo>
                  <a:pt x="86" y="2"/>
                </a:lnTo>
                <a:lnTo>
                  <a:pt x="76" y="5"/>
                </a:lnTo>
                <a:lnTo>
                  <a:pt x="66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3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8" y="67"/>
                </a:lnTo>
                <a:lnTo>
                  <a:pt x="6" y="72"/>
                </a:lnTo>
                <a:lnTo>
                  <a:pt x="5" y="77"/>
                </a:lnTo>
                <a:lnTo>
                  <a:pt x="2" y="88"/>
                </a:lnTo>
                <a:lnTo>
                  <a:pt x="0" y="98"/>
                </a:lnTo>
                <a:lnTo>
                  <a:pt x="0" y="104"/>
                </a:lnTo>
                <a:lnTo>
                  <a:pt x="0" y="109"/>
                </a:lnTo>
                <a:lnTo>
                  <a:pt x="0" y="120"/>
                </a:lnTo>
                <a:lnTo>
                  <a:pt x="2" y="131"/>
                </a:lnTo>
                <a:lnTo>
                  <a:pt x="4" y="141"/>
                </a:lnTo>
                <a:lnTo>
                  <a:pt x="7" y="151"/>
                </a:lnTo>
                <a:lnTo>
                  <a:pt x="11" y="161"/>
                </a:lnTo>
                <a:lnTo>
                  <a:pt x="16" y="170"/>
                </a:lnTo>
                <a:lnTo>
                  <a:pt x="22" y="178"/>
                </a:lnTo>
                <a:lnTo>
                  <a:pt x="25" y="182"/>
                </a:lnTo>
                <a:lnTo>
                  <a:pt x="29" y="186"/>
                </a:lnTo>
                <a:lnTo>
                  <a:pt x="36" y="193"/>
                </a:lnTo>
                <a:lnTo>
                  <a:pt x="40" y="196"/>
                </a:lnTo>
                <a:lnTo>
                  <a:pt x="45" y="200"/>
                </a:lnTo>
                <a:lnTo>
                  <a:pt x="54" y="205"/>
                </a:lnTo>
                <a:lnTo>
                  <a:pt x="64" y="210"/>
                </a:lnTo>
                <a:lnTo>
                  <a:pt x="69" y="212"/>
                </a:lnTo>
                <a:lnTo>
                  <a:pt x="75" y="214"/>
                </a:lnTo>
                <a:lnTo>
                  <a:pt x="87" y="216"/>
                </a:lnTo>
                <a:lnTo>
                  <a:pt x="99" y="218"/>
                </a:lnTo>
                <a:lnTo>
                  <a:pt x="105" y="218"/>
                </a:lnTo>
                <a:lnTo>
                  <a:pt x="113" y="219"/>
                </a:lnTo>
                <a:lnTo>
                  <a:pt x="123" y="218"/>
                </a:lnTo>
                <a:lnTo>
                  <a:pt x="133" y="217"/>
                </a:lnTo>
                <a:lnTo>
                  <a:pt x="142" y="215"/>
                </a:lnTo>
                <a:lnTo>
                  <a:pt x="150" y="213"/>
                </a:lnTo>
                <a:lnTo>
                  <a:pt x="158" y="209"/>
                </a:lnTo>
                <a:lnTo>
                  <a:pt x="165" y="205"/>
                </a:lnTo>
                <a:lnTo>
                  <a:pt x="172" y="201"/>
                </a:lnTo>
                <a:lnTo>
                  <a:pt x="177" y="196"/>
                </a:lnTo>
                <a:lnTo>
                  <a:pt x="183" y="190"/>
                </a:lnTo>
                <a:lnTo>
                  <a:pt x="187" y="183"/>
                </a:lnTo>
                <a:lnTo>
                  <a:pt x="191" y="176"/>
                </a:lnTo>
                <a:lnTo>
                  <a:pt x="194" y="168"/>
                </a:lnTo>
                <a:lnTo>
                  <a:pt x="197" y="160"/>
                </a:lnTo>
                <a:lnTo>
                  <a:pt x="198" y="151"/>
                </a:lnTo>
                <a:lnTo>
                  <a:pt x="199" y="142"/>
                </a:lnTo>
                <a:lnTo>
                  <a:pt x="200" y="132"/>
                </a:lnTo>
                <a:lnTo>
                  <a:pt x="186" y="132"/>
                </a:lnTo>
                <a:lnTo>
                  <a:pt x="185" y="141"/>
                </a:lnTo>
                <a:lnTo>
                  <a:pt x="184" y="149"/>
                </a:lnTo>
                <a:lnTo>
                  <a:pt x="183" y="156"/>
                </a:lnTo>
                <a:lnTo>
                  <a:pt x="180" y="163"/>
                </a:lnTo>
                <a:lnTo>
                  <a:pt x="178" y="170"/>
                </a:lnTo>
                <a:lnTo>
                  <a:pt x="175" y="175"/>
                </a:lnTo>
                <a:lnTo>
                  <a:pt x="171" y="181"/>
                </a:lnTo>
                <a:lnTo>
                  <a:pt x="167" y="186"/>
                </a:lnTo>
                <a:lnTo>
                  <a:pt x="163" y="190"/>
                </a:lnTo>
                <a:lnTo>
                  <a:pt x="158" y="194"/>
                </a:lnTo>
                <a:lnTo>
                  <a:pt x="153" y="197"/>
                </a:lnTo>
                <a:lnTo>
                  <a:pt x="147" y="200"/>
                </a:lnTo>
                <a:lnTo>
                  <a:pt x="141" y="202"/>
                </a:lnTo>
                <a:lnTo>
                  <a:pt x="134" y="203"/>
                </a:lnTo>
                <a:lnTo>
                  <a:pt x="127" y="204"/>
                </a:lnTo>
                <a:lnTo>
                  <a:pt x="120" y="204"/>
                </a:lnTo>
                <a:lnTo>
                  <a:pt x="112" y="204"/>
                </a:lnTo>
                <a:lnTo>
                  <a:pt x="104" y="203"/>
                </a:lnTo>
                <a:lnTo>
                  <a:pt x="98" y="201"/>
                </a:lnTo>
                <a:lnTo>
                  <a:pt x="91" y="198"/>
                </a:lnTo>
                <a:lnTo>
                  <a:pt x="86" y="195"/>
                </a:lnTo>
                <a:lnTo>
                  <a:pt x="81" y="191"/>
                </a:lnTo>
                <a:lnTo>
                  <a:pt x="76" y="186"/>
                </a:lnTo>
                <a:lnTo>
                  <a:pt x="72" y="180"/>
                </a:lnTo>
                <a:lnTo>
                  <a:pt x="68" y="174"/>
                </a:lnTo>
                <a:lnTo>
                  <a:pt x="65" y="167"/>
                </a:lnTo>
                <a:lnTo>
                  <a:pt x="62" y="159"/>
                </a:lnTo>
                <a:lnTo>
                  <a:pt x="60" y="151"/>
                </a:lnTo>
                <a:lnTo>
                  <a:pt x="58" y="141"/>
                </a:lnTo>
                <a:lnTo>
                  <a:pt x="57" y="131"/>
                </a:lnTo>
                <a:lnTo>
                  <a:pt x="57" y="121"/>
                </a:lnTo>
                <a:lnTo>
                  <a:pt x="56" y="109"/>
                </a:lnTo>
                <a:lnTo>
                  <a:pt x="56" y="98"/>
                </a:lnTo>
                <a:lnTo>
                  <a:pt x="57" y="88"/>
                </a:lnTo>
                <a:lnTo>
                  <a:pt x="58" y="78"/>
                </a:lnTo>
                <a:lnTo>
                  <a:pt x="59" y="69"/>
                </a:lnTo>
                <a:lnTo>
                  <a:pt x="61" y="61"/>
                </a:lnTo>
                <a:lnTo>
                  <a:pt x="64" y="53"/>
                </a:lnTo>
                <a:lnTo>
                  <a:pt x="66" y="46"/>
                </a:lnTo>
                <a:lnTo>
                  <a:pt x="69" y="39"/>
                </a:lnTo>
                <a:lnTo>
                  <a:pt x="73" y="33"/>
                </a:lnTo>
                <a:lnTo>
                  <a:pt x="77" y="28"/>
                </a:lnTo>
                <a:lnTo>
                  <a:pt x="81" y="24"/>
                </a:lnTo>
                <a:lnTo>
                  <a:pt x="86" y="21"/>
                </a:lnTo>
                <a:lnTo>
                  <a:pt x="92" y="18"/>
                </a:lnTo>
                <a:lnTo>
                  <a:pt x="98" y="16"/>
                </a:lnTo>
                <a:lnTo>
                  <a:pt x="104" y="15"/>
                </a:lnTo>
                <a:lnTo>
                  <a:pt x="112" y="14"/>
                </a:lnTo>
                <a:lnTo>
                  <a:pt x="118" y="14"/>
                </a:lnTo>
                <a:lnTo>
                  <a:pt x="124" y="15"/>
                </a:lnTo>
                <a:lnTo>
                  <a:pt x="130" y="16"/>
                </a:lnTo>
                <a:lnTo>
                  <a:pt x="135" y="18"/>
                </a:lnTo>
                <a:lnTo>
                  <a:pt x="140" y="21"/>
                </a:lnTo>
                <a:lnTo>
                  <a:pt x="145" y="24"/>
                </a:lnTo>
                <a:lnTo>
                  <a:pt x="150" y="27"/>
                </a:lnTo>
                <a:lnTo>
                  <a:pt x="154" y="31"/>
                </a:lnTo>
                <a:lnTo>
                  <a:pt x="158" y="35"/>
                </a:lnTo>
                <a:lnTo>
                  <a:pt x="161" y="40"/>
                </a:lnTo>
                <a:lnTo>
                  <a:pt x="165" y="46"/>
                </a:lnTo>
                <a:lnTo>
                  <a:pt x="168" y="52"/>
                </a:lnTo>
                <a:lnTo>
                  <a:pt x="175" y="65"/>
                </a:lnTo>
                <a:lnTo>
                  <a:pt x="181" y="80"/>
                </a:lnTo>
                <a:lnTo>
                  <a:pt x="193" y="80"/>
                </a:lnTo>
                <a:lnTo>
                  <a:pt x="193" y="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Freeform 12"/>
          <p:cNvSpPr>
            <a:spLocks/>
          </p:cNvSpPr>
          <p:nvPr userDrawn="1"/>
        </p:nvSpPr>
        <p:spPr bwMode="auto">
          <a:xfrm>
            <a:off x="1801813" y="400050"/>
            <a:ext cx="19526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6" y="18"/>
              </a:cxn>
              <a:cxn ang="0">
                <a:pos x="27" y="19"/>
              </a:cxn>
              <a:cxn ang="0">
                <a:pos x="29" y="23"/>
              </a:cxn>
              <a:cxn ang="0">
                <a:pos x="31" y="27"/>
              </a:cxn>
              <a:cxn ang="0">
                <a:pos x="31" y="32"/>
              </a:cxn>
              <a:cxn ang="0">
                <a:pos x="31" y="178"/>
              </a:cxn>
              <a:cxn ang="0">
                <a:pos x="31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6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9" y="198"/>
              </a:cxn>
              <a:cxn ang="0">
                <a:pos x="1" y="199"/>
              </a:cxn>
              <a:cxn ang="0">
                <a:pos x="1" y="211"/>
              </a:cxn>
              <a:cxn ang="0">
                <a:pos x="84" y="211"/>
              </a:cxn>
              <a:cxn ang="0">
                <a:pos x="84" y="199"/>
              </a:cxn>
              <a:cxn ang="0">
                <a:pos x="74" y="198"/>
              </a:cxn>
              <a:cxn ang="0">
                <a:pos x="66" y="198"/>
              </a:cxn>
              <a:cxn ang="0">
                <a:pos x="60" y="196"/>
              </a:cxn>
              <a:cxn ang="0">
                <a:pos x="55" y="194"/>
              </a:cxn>
              <a:cxn ang="0">
                <a:pos x="52" y="191"/>
              </a:cxn>
              <a:cxn ang="0">
                <a:pos x="51" y="190"/>
              </a:cxn>
              <a:cxn ang="0">
                <a:pos x="50" y="188"/>
              </a:cxn>
              <a:cxn ang="0">
                <a:pos x="49" y="184"/>
              </a:cxn>
              <a:cxn ang="0">
                <a:pos x="48" y="178"/>
              </a:cxn>
              <a:cxn ang="0">
                <a:pos x="48" y="48"/>
              </a:cxn>
              <a:cxn ang="0">
                <a:pos x="49" y="48"/>
              </a:cxn>
              <a:cxn ang="0">
                <a:pos x="167" y="211"/>
              </a:cxn>
              <a:cxn ang="0">
                <a:pos x="196" y="211"/>
              </a:cxn>
              <a:cxn ang="0">
                <a:pos x="196" y="35"/>
              </a:cxn>
              <a:cxn ang="0">
                <a:pos x="196" y="30"/>
              </a:cxn>
              <a:cxn ang="0">
                <a:pos x="197" y="26"/>
              </a:cxn>
              <a:cxn ang="0">
                <a:pos x="199" y="22"/>
              </a:cxn>
              <a:cxn ang="0">
                <a:pos x="202" y="19"/>
              </a:cxn>
              <a:cxn ang="0">
                <a:pos x="206" y="17"/>
              </a:cxn>
              <a:cxn ang="0">
                <a:pos x="211" y="15"/>
              </a:cxn>
              <a:cxn ang="0">
                <a:pos x="217" y="13"/>
              </a:cxn>
              <a:cxn ang="0">
                <a:pos x="224" y="12"/>
              </a:cxn>
              <a:cxn ang="0">
                <a:pos x="224" y="0"/>
              </a:cxn>
              <a:cxn ang="0">
                <a:pos x="146" y="0"/>
              </a:cxn>
              <a:cxn ang="0">
                <a:pos x="146" y="12"/>
              </a:cxn>
              <a:cxn ang="0">
                <a:pos x="155" y="13"/>
              </a:cxn>
              <a:cxn ang="0">
                <a:pos x="162" y="15"/>
              </a:cxn>
              <a:cxn ang="0">
                <a:pos x="167" y="17"/>
              </a:cxn>
              <a:cxn ang="0">
                <a:pos x="172" y="19"/>
              </a:cxn>
              <a:cxn ang="0">
                <a:pos x="175" y="22"/>
              </a:cxn>
              <a:cxn ang="0">
                <a:pos x="177" y="26"/>
              </a:cxn>
              <a:cxn ang="0">
                <a:pos x="178" y="30"/>
              </a:cxn>
              <a:cxn ang="0">
                <a:pos x="178" y="35"/>
              </a:cxn>
              <a:cxn ang="0">
                <a:pos x="178" y="143"/>
              </a:cxn>
              <a:cxn ang="0">
                <a:pos x="75" y="0"/>
              </a:cxn>
              <a:cxn ang="0">
                <a:pos x="0" y="0"/>
              </a:cxn>
              <a:cxn ang="0">
                <a:pos x="0" y="12"/>
              </a:cxn>
            </a:cxnLst>
            <a:rect l="0" t="0" r="r" b="b"/>
            <a:pathLst>
              <a:path w="224" h="211">
                <a:moveTo>
                  <a:pt x="0" y="12"/>
                </a:move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1" y="27"/>
                </a:lnTo>
                <a:lnTo>
                  <a:pt x="31" y="32"/>
                </a:lnTo>
                <a:lnTo>
                  <a:pt x="31" y="178"/>
                </a:lnTo>
                <a:lnTo>
                  <a:pt x="31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9" y="198"/>
                </a:lnTo>
                <a:lnTo>
                  <a:pt x="1" y="199"/>
                </a:lnTo>
                <a:lnTo>
                  <a:pt x="1" y="211"/>
                </a:lnTo>
                <a:lnTo>
                  <a:pt x="84" y="211"/>
                </a:lnTo>
                <a:lnTo>
                  <a:pt x="84" y="199"/>
                </a:lnTo>
                <a:lnTo>
                  <a:pt x="74" y="198"/>
                </a:lnTo>
                <a:lnTo>
                  <a:pt x="66" y="198"/>
                </a:lnTo>
                <a:lnTo>
                  <a:pt x="60" y="196"/>
                </a:lnTo>
                <a:lnTo>
                  <a:pt x="55" y="194"/>
                </a:lnTo>
                <a:lnTo>
                  <a:pt x="52" y="191"/>
                </a:lnTo>
                <a:lnTo>
                  <a:pt x="51" y="190"/>
                </a:lnTo>
                <a:lnTo>
                  <a:pt x="50" y="188"/>
                </a:lnTo>
                <a:lnTo>
                  <a:pt x="49" y="184"/>
                </a:lnTo>
                <a:lnTo>
                  <a:pt x="48" y="178"/>
                </a:lnTo>
                <a:lnTo>
                  <a:pt x="48" y="48"/>
                </a:lnTo>
                <a:lnTo>
                  <a:pt x="49" y="48"/>
                </a:lnTo>
                <a:lnTo>
                  <a:pt x="167" y="211"/>
                </a:lnTo>
                <a:lnTo>
                  <a:pt x="196" y="211"/>
                </a:lnTo>
                <a:lnTo>
                  <a:pt x="196" y="35"/>
                </a:lnTo>
                <a:lnTo>
                  <a:pt x="196" y="30"/>
                </a:lnTo>
                <a:lnTo>
                  <a:pt x="197" y="26"/>
                </a:lnTo>
                <a:lnTo>
                  <a:pt x="199" y="22"/>
                </a:lnTo>
                <a:lnTo>
                  <a:pt x="202" y="19"/>
                </a:lnTo>
                <a:lnTo>
                  <a:pt x="206" y="17"/>
                </a:lnTo>
                <a:lnTo>
                  <a:pt x="211" y="15"/>
                </a:lnTo>
                <a:lnTo>
                  <a:pt x="217" y="13"/>
                </a:lnTo>
                <a:lnTo>
                  <a:pt x="224" y="12"/>
                </a:lnTo>
                <a:lnTo>
                  <a:pt x="224" y="0"/>
                </a:lnTo>
                <a:lnTo>
                  <a:pt x="146" y="0"/>
                </a:lnTo>
                <a:lnTo>
                  <a:pt x="146" y="12"/>
                </a:lnTo>
                <a:lnTo>
                  <a:pt x="155" y="13"/>
                </a:lnTo>
                <a:lnTo>
                  <a:pt x="162" y="15"/>
                </a:lnTo>
                <a:lnTo>
                  <a:pt x="167" y="17"/>
                </a:lnTo>
                <a:lnTo>
                  <a:pt x="172" y="19"/>
                </a:lnTo>
                <a:lnTo>
                  <a:pt x="175" y="22"/>
                </a:lnTo>
                <a:lnTo>
                  <a:pt x="177" y="26"/>
                </a:lnTo>
                <a:lnTo>
                  <a:pt x="178" y="30"/>
                </a:lnTo>
                <a:lnTo>
                  <a:pt x="178" y="35"/>
                </a:lnTo>
                <a:lnTo>
                  <a:pt x="178" y="143"/>
                </a:lnTo>
                <a:lnTo>
                  <a:pt x="75" y="0"/>
                </a:lnTo>
                <a:lnTo>
                  <a:pt x="0" y="0"/>
                </a:lnTo>
                <a:lnTo>
                  <a:pt x="0" y="1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Freeform 13"/>
          <p:cNvSpPr>
            <a:spLocks noEditPoints="1"/>
          </p:cNvSpPr>
          <p:nvPr userDrawn="1"/>
        </p:nvSpPr>
        <p:spPr bwMode="auto">
          <a:xfrm>
            <a:off x="1431925" y="652463"/>
            <a:ext cx="160338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7" y="197"/>
              </a:cxn>
              <a:cxn ang="0">
                <a:pos x="87" y="193"/>
              </a:cxn>
              <a:cxn ang="0">
                <a:pos x="81" y="186"/>
              </a:cxn>
              <a:cxn ang="0">
                <a:pos x="80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6" y="106"/>
              </a:cxn>
              <a:cxn ang="0">
                <a:pos x="166" y="100"/>
              </a:cxn>
              <a:cxn ang="0">
                <a:pos x="171" y="96"/>
              </a:cxn>
              <a:cxn ang="0">
                <a:pos x="178" y="86"/>
              </a:cxn>
              <a:cxn ang="0">
                <a:pos x="184" y="75"/>
              </a:cxn>
              <a:cxn ang="0">
                <a:pos x="186" y="63"/>
              </a:cxn>
              <a:cxn ang="0">
                <a:pos x="186" y="49"/>
              </a:cxn>
              <a:cxn ang="0">
                <a:pos x="183" y="37"/>
              </a:cxn>
              <a:cxn ang="0">
                <a:pos x="178" y="27"/>
              </a:cxn>
              <a:cxn ang="0">
                <a:pos x="174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6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6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80" y="36"/>
              </a:cxn>
              <a:cxn ang="0">
                <a:pos x="81" y="26"/>
              </a:cxn>
              <a:cxn ang="0">
                <a:pos x="86" y="19"/>
              </a:cxn>
              <a:cxn ang="0">
                <a:pos x="92" y="15"/>
              </a:cxn>
              <a:cxn ang="0">
                <a:pos x="100" y="14"/>
              </a:cxn>
              <a:cxn ang="0">
                <a:pos x="108" y="15"/>
              </a:cxn>
              <a:cxn ang="0">
                <a:pos x="114" y="17"/>
              </a:cxn>
              <a:cxn ang="0">
                <a:pos x="123" y="24"/>
              </a:cxn>
              <a:cxn ang="0">
                <a:pos x="127" y="30"/>
              </a:cxn>
              <a:cxn ang="0">
                <a:pos x="131" y="41"/>
              </a:cxn>
              <a:cxn ang="0">
                <a:pos x="133" y="49"/>
              </a:cxn>
              <a:cxn ang="0">
                <a:pos x="133" y="67"/>
              </a:cxn>
              <a:cxn ang="0">
                <a:pos x="130" y="80"/>
              </a:cxn>
              <a:cxn ang="0">
                <a:pos x="126" y="86"/>
              </a:cxn>
              <a:cxn ang="0">
                <a:pos x="121" y="92"/>
              </a:cxn>
              <a:cxn ang="0">
                <a:pos x="110" y="98"/>
              </a:cxn>
              <a:cxn ang="0">
                <a:pos x="101" y="100"/>
              </a:cxn>
              <a:cxn ang="0">
                <a:pos x="91" y="100"/>
              </a:cxn>
              <a:cxn ang="0">
                <a:pos x="80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4" y="198"/>
                </a:lnTo>
                <a:lnTo>
                  <a:pt x="97" y="197"/>
                </a:lnTo>
                <a:lnTo>
                  <a:pt x="91" y="196"/>
                </a:lnTo>
                <a:lnTo>
                  <a:pt x="87" y="193"/>
                </a:lnTo>
                <a:lnTo>
                  <a:pt x="83" y="190"/>
                </a:lnTo>
                <a:lnTo>
                  <a:pt x="81" y="186"/>
                </a:lnTo>
                <a:lnTo>
                  <a:pt x="80" y="182"/>
                </a:lnTo>
                <a:lnTo>
                  <a:pt x="80" y="176"/>
                </a:lnTo>
                <a:lnTo>
                  <a:pt x="80" y="114"/>
                </a:lnTo>
                <a:lnTo>
                  <a:pt x="114" y="114"/>
                </a:lnTo>
                <a:lnTo>
                  <a:pt x="122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50" y="109"/>
                </a:lnTo>
                <a:lnTo>
                  <a:pt x="156" y="106"/>
                </a:lnTo>
                <a:lnTo>
                  <a:pt x="161" y="103"/>
                </a:lnTo>
                <a:lnTo>
                  <a:pt x="166" y="100"/>
                </a:lnTo>
                <a:lnTo>
                  <a:pt x="169" y="98"/>
                </a:lnTo>
                <a:lnTo>
                  <a:pt x="171" y="96"/>
                </a:lnTo>
                <a:lnTo>
                  <a:pt x="175" y="91"/>
                </a:lnTo>
                <a:lnTo>
                  <a:pt x="178" y="86"/>
                </a:lnTo>
                <a:lnTo>
                  <a:pt x="181" y="81"/>
                </a:lnTo>
                <a:lnTo>
                  <a:pt x="184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6" y="49"/>
                </a:lnTo>
                <a:lnTo>
                  <a:pt x="185" y="43"/>
                </a:lnTo>
                <a:lnTo>
                  <a:pt x="183" y="37"/>
                </a:lnTo>
                <a:lnTo>
                  <a:pt x="181" y="32"/>
                </a:lnTo>
                <a:lnTo>
                  <a:pt x="178" y="27"/>
                </a:lnTo>
                <a:lnTo>
                  <a:pt x="176" y="24"/>
                </a:lnTo>
                <a:lnTo>
                  <a:pt x="174" y="22"/>
                </a:lnTo>
                <a:lnTo>
                  <a:pt x="170" y="18"/>
                </a:lnTo>
                <a:lnTo>
                  <a:pt x="165" y="14"/>
                </a:lnTo>
                <a:lnTo>
                  <a:pt x="160" y="11"/>
                </a:lnTo>
                <a:lnTo>
                  <a:pt x="154" y="8"/>
                </a:lnTo>
                <a:lnTo>
                  <a:pt x="148" y="5"/>
                </a:lnTo>
                <a:lnTo>
                  <a:pt x="141" y="3"/>
                </a:lnTo>
                <a:lnTo>
                  <a:pt x="138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80" y="36"/>
                </a:moveTo>
                <a:lnTo>
                  <a:pt x="80" y="31"/>
                </a:lnTo>
                <a:lnTo>
                  <a:pt x="81" y="26"/>
                </a:lnTo>
                <a:lnTo>
                  <a:pt x="83" y="23"/>
                </a:lnTo>
                <a:lnTo>
                  <a:pt x="86" y="19"/>
                </a:lnTo>
                <a:lnTo>
                  <a:pt x="89" y="17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4" y="14"/>
                </a:lnTo>
                <a:lnTo>
                  <a:pt x="108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3" y="24"/>
                </a:lnTo>
                <a:lnTo>
                  <a:pt x="125" y="27"/>
                </a:lnTo>
                <a:lnTo>
                  <a:pt x="127" y="30"/>
                </a:lnTo>
                <a:lnTo>
                  <a:pt x="129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4" y="58"/>
                </a:lnTo>
                <a:lnTo>
                  <a:pt x="133" y="67"/>
                </a:lnTo>
                <a:lnTo>
                  <a:pt x="131" y="76"/>
                </a:lnTo>
                <a:lnTo>
                  <a:pt x="130" y="80"/>
                </a:lnTo>
                <a:lnTo>
                  <a:pt x="128" y="83"/>
                </a:lnTo>
                <a:lnTo>
                  <a:pt x="126" y="86"/>
                </a:lnTo>
                <a:lnTo>
                  <a:pt x="123" y="89"/>
                </a:lnTo>
                <a:lnTo>
                  <a:pt x="121" y="92"/>
                </a:lnTo>
                <a:lnTo>
                  <a:pt x="117" y="94"/>
                </a:lnTo>
                <a:lnTo>
                  <a:pt x="110" y="98"/>
                </a:lnTo>
                <a:lnTo>
                  <a:pt x="106" y="99"/>
                </a:lnTo>
                <a:lnTo>
                  <a:pt x="101" y="100"/>
                </a:lnTo>
                <a:lnTo>
                  <a:pt x="96" y="100"/>
                </a:lnTo>
                <a:lnTo>
                  <a:pt x="91" y="100"/>
                </a:lnTo>
                <a:lnTo>
                  <a:pt x="80" y="100"/>
                </a:lnTo>
                <a:lnTo>
                  <a:pt x="80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5" name="Freeform 14"/>
          <p:cNvSpPr>
            <a:spLocks noEditPoints="1"/>
          </p:cNvSpPr>
          <p:nvPr userDrawn="1"/>
        </p:nvSpPr>
        <p:spPr bwMode="auto">
          <a:xfrm>
            <a:off x="1595438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60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50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6" y="24"/>
              </a:cxn>
              <a:cxn ang="0">
                <a:pos x="147" y="40"/>
              </a:cxn>
              <a:cxn ang="0">
                <a:pos x="155" y="61"/>
              </a:cxn>
              <a:cxn ang="0">
                <a:pos x="157" y="79"/>
              </a:cxn>
              <a:cxn ang="0">
                <a:pos x="159" y="98"/>
              </a:cxn>
              <a:cxn ang="0">
                <a:pos x="158" y="130"/>
              </a:cxn>
              <a:cxn ang="0">
                <a:pos x="150" y="172"/>
              </a:cxn>
              <a:cxn ang="0">
                <a:pos x="142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40" y="213"/>
                </a:lnTo>
                <a:lnTo>
                  <a:pt x="150" y="210"/>
                </a:lnTo>
                <a:lnTo>
                  <a:pt x="160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5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5" y="32"/>
                </a:lnTo>
                <a:lnTo>
                  <a:pt x="177" y="25"/>
                </a:lnTo>
                <a:lnTo>
                  <a:pt x="168" y="19"/>
                </a:lnTo>
                <a:lnTo>
                  <a:pt x="160" y="13"/>
                </a:lnTo>
                <a:lnTo>
                  <a:pt x="150" y="9"/>
                </a:lnTo>
                <a:lnTo>
                  <a:pt x="140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6" y="24"/>
                </a:lnTo>
                <a:lnTo>
                  <a:pt x="141" y="29"/>
                </a:lnTo>
                <a:lnTo>
                  <a:pt x="144" y="34"/>
                </a:lnTo>
                <a:lnTo>
                  <a:pt x="147" y="40"/>
                </a:lnTo>
                <a:lnTo>
                  <a:pt x="150" y="46"/>
                </a:lnTo>
                <a:lnTo>
                  <a:pt x="153" y="53"/>
                </a:lnTo>
                <a:lnTo>
                  <a:pt x="155" y="61"/>
                </a:lnTo>
                <a:lnTo>
                  <a:pt x="155" y="65"/>
                </a:lnTo>
                <a:lnTo>
                  <a:pt x="156" y="70"/>
                </a:lnTo>
                <a:lnTo>
                  <a:pt x="157" y="79"/>
                </a:lnTo>
                <a:lnTo>
                  <a:pt x="158" y="83"/>
                </a:lnTo>
                <a:lnTo>
                  <a:pt x="158" y="88"/>
                </a:lnTo>
                <a:lnTo>
                  <a:pt x="159" y="98"/>
                </a:lnTo>
                <a:lnTo>
                  <a:pt x="159" y="109"/>
                </a:lnTo>
                <a:lnTo>
                  <a:pt x="159" y="120"/>
                </a:lnTo>
                <a:lnTo>
                  <a:pt x="158" y="130"/>
                </a:lnTo>
                <a:lnTo>
                  <a:pt x="156" y="149"/>
                </a:lnTo>
                <a:lnTo>
                  <a:pt x="153" y="165"/>
                </a:lnTo>
                <a:lnTo>
                  <a:pt x="150" y="172"/>
                </a:lnTo>
                <a:lnTo>
                  <a:pt x="147" y="179"/>
                </a:lnTo>
                <a:lnTo>
                  <a:pt x="144" y="185"/>
                </a:lnTo>
                <a:lnTo>
                  <a:pt x="142" y="187"/>
                </a:lnTo>
                <a:lnTo>
                  <a:pt x="141" y="190"/>
                </a:lnTo>
                <a:lnTo>
                  <a:pt x="136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Freeform 15"/>
          <p:cNvSpPr>
            <a:spLocks noEditPoints="1"/>
          </p:cNvSpPr>
          <p:nvPr userDrawn="1"/>
        </p:nvSpPr>
        <p:spPr bwMode="auto">
          <a:xfrm>
            <a:off x="1778000" y="652463"/>
            <a:ext cx="161925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6" y="197"/>
              </a:cxn>
              <a:cxn ang="0">
                <a:pos x="86" y="193"/>
              </a:cxn>
              <a:cxn ang="0">
                <a:pos x="81" y="186"/>
              </a:cxn>
              <a:cxn ang="0">
                <a:pos x="79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5" y="106"/>
              </a:cxn>
              <a:cxn ang="0">
                <a:pos x="166" y="100"/>
              </a:cxn>
              <a:cxn ang="0">
                <a:pos x="170" y="96"/>
              </a:cxn>
              <a:cxn ang="0">
                <a:pos x="178" y="86"/>
              </a:cxn>
              <a:cxn ang="0">
                <a:pos x="183" y="75"/>
              </a:cxn>
              <a:cxn ang="0">
                <a:pos x="186" y="63"/>
              </a:cxn>
              <a:cxn ang="0">
                <a:pos x="185" y="49"/>
              </a:cxn>
              <a:cxn ang="0">
                <a:pos x="183" y="37"/>
              </a:cxn>
              <a:cxn ang="0">
                <a:pos x="177" y="27"/>
              </a:cxn>
              <a:cxn ang="0">
                <a:pos x="173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19" y="14"/>
              </a:cxn>
              <a:cxn ang="0">
                <a:pos x="25" y="18"/>
              </a:cxn>
              <a:cxn ang="0">
                <a:pos x="28" y="23"/>
              </a:cxn>
              <a:cxn ang="0">
                <a:pos x="30" y="32"/>
              </a:cxn>
              <a:cxn ang="0">
                <a:pos x="30" y="184"/>
              </a:cxn>
              <a:cxn ang="0">
                <a:pos x="28" y="188"/>
              </a:cxn>
              <a:cxn ang="0">
                <a:pos x="25" y="193"/>
              </a:cxn>
              <a:cxn ang="0">
                <a:pos x="19" y="196"/>
              </a:cxn>
              <a:cxn ang="0">
                <a:pos x="8" y="198"/>
              </a:cxn>
              <a:cxn ang="0">
                <a:pos x="0" y="211"/>
              </a:cxn>
              <a:cxn ang="0">
                <a:pos x="79" y="36"/>
              </a:cxn>
              <a:cxn ang="0">
                <a:pos x="81" y="26"/>
              </a:cxn>
              <a:cxn ang="0">
                <a:pos x="85" y="19"/>
              </a:cxn>
              <a:cxn ang="0">
                <a:pos x="91" y="15"/>
              </a:cxn>
              <a:cxn ang="0">
                <a:pos x="99" y="14"/>
              </a:cxn>
              <a:cxn ang="0">
                <a:pos x="107" y="15"/>
              </a:cxn>
              <a:cxn ang="0">
                <a:pos x="114" y="17"/>
              </a:cxn>
              <a:cxn ang="0">
                <a:pos x="122" y="24"/>
              </a:cxn>
              <a:cxn ang="0">
                <a:pos x="126" y="30"/>
              </a:cxn>
              <a:cxn ang="0">
                <a:pos x="131" y="41"/>
              </a:cxn>
              <a:cxn ang="0">
                <a:pos x="133" y="49"/>
              </a:cxn>
              <a:cxn ang="0">
                <a:pos x="132" y="67"/>
              </a:cxn>
              <a:cxn ang="0">
                <a:pos x="129" y="80"/>
              </a:cxn>
              <a:cxn ang="0">
                <a:pos x="125" y="86"/>
              </a:cxn>
              <a:cxn ang="0">
                <a:pos x="120" y="92"/>
              </a:cxn>
              <a:cxn ang="0">
                <a:pos x="110" y="98"/>
              </a:cxn>
              <a:cxn ang="0">
                <a:pos x="101" y="100"/>
              </a:cxn>
              <a:cxn ang="0">
                <a:pos x="90" y="100"/>
              </a:cxn>
              <a:cxn ang="0">
                <a:pos x="79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3" y="198"/>
                </a:lnTo>
                <a:lnTo>
                  <a:pt x="96" y="197"/>
                </a:lnTo>
                <a:lnTo>
                  <a:pt x="90" y="196"/>
                </a:lnTo>
                <a:lnTo>
                  <a:pt x="86" y="193"/>
                </a:lnTo>
                <a:lnTo>
                  <a:pt x="83" y="190"/>
                </a:lnTo>
                <a:lnTo>
                  <a:pt x="81" y="186"/>
                </a:lnTo>
                <a:lnTo>
                  <a:pt x="79" y="182"/>
                </a:lnTo>
                <a:lnTo>
                  <a:pt x="79" y="176"/>
                </a:lnTo>
                <a:lnTo>
                  <a:pt x="79" y="114"/>
                </a:lnTo>
                <a:lnTo>
                  <a:pt x="114" y="114"/>
                </a:lnTo>
                <a:lnTo>
                  <a:pt x="121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49" y="109"/>
                </a:lnTo>
                <a:lnTo>
                  <a:pt x="155" y="106"/>
                </a:lnTo>
                <a:lnTo>
                  <a:pt x="161" y="103"/>
                </a:lnTo>
                <a:lnTo>
                  <a:pt x="166" y="100"/>
                </a:lnTo>
                <a:lnTo>
                  <a:pt x="168" y="98"/>
                </a:lnTo>
                <a:lnTo>
                  <a:pt x="170" y="96"/>
                </a:lnTo>
                <a:lnTo>
                  <a:pt x="174" y="91"/>
                </a:lnTo>
                <a:lnTo>
                  <a:pt x="178" y="86"/>
                </a:lnTo>
                <a:lnTo>
                  <a:pt x="181" y="81"/>
                </a:lnTo>
                <a:lnTo>
                  <a:pt x="183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7"/>
                </a:lnTo>
                <a:lnTo>
                  <a:pt x="180" y="32"/>
                </a:lnTo>
                <a:lnTo>
                  <a:pt x="177" y="27"/>
                </a:lnTo>
                <a:lnTo>
                  <a:pt x="175" y="24"/>
                </a:lnTo>
                <a:lnTo>
                  <a:pt x="173" y="22"/>
                </a:lnTo>
                <a:lnTo>
                  <a:pt x="169" y="18"/>
                </a:lnTo>
                <a:lnTo>
                  <a:pt x="165" y="14"/>
                </a:lnTo>
                <a:lnTo>
                  <a:pt x="159" y="11"/>
                </a:lnTo>
                <a:lnTo>
                  <a:pt x="154" y="8"/>
                </a:lnTo>
                <a:lnTo>
                  <a:pt x="147" y="5"/>
                </a:lnTo>
                <a:lnTo>
                  <a:pt x="141" y="3"/>
                </a:lnTo>
                <a:lnTo>
                  <a:pt x="137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8"/>
                </a:lnTo>
                <a:lnTo>
                  <a:pt x="26" y="19"/>
                </a:lnTo>
                <a:lnTo>
                  <a:pt x="28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79" y="36"/>
                </a:moveTo>
                <a:lnTo>
                  <a:pt x="79" y="31"/>
                </a:lnTo>
                <a:lnTo>
                  <a:pt x="81" y="26"/>
                </a:lnTo>
                <a:lnTo>
                  <a:pt x="83" y="23"/>
                </a:lnTo>
                <a:lnTo>
                  <a:pt x="85" y="19"/>
                </a:lnTo>
                <a:lnTo>
                  <a:pt x="88" y="17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2" y="24"/>
                </a:lnTo>
                <a:lnTo>
                  <a:pt x="124" y="27"/>
                </a:lnTo>
                <a:lnTo>
                  <a:pt x="126" y="30"/>
                </a:lnTo>
                <a:lnTo>
                  <a:pt x="128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3" y="58"/>
                </a:lnTo>
                <a:lnTo>
                  <a:pt x="132" y="67"/>
                </a:lnTo>
                <a:lnTo>
                  <a:pt x="131" y="76"/>
                </a:lnTo>
                <a:lnTo>
                  <a:pt x="129" y="80"/>
                </a:lnTo>
                <a:lnTo>
                  <a:pt x="127" y="83"/>
                </a:lnTo>
                <a:lnTo>
                  <a:pt x="125" y="86"/>
                </a:lnTo>
                <a:lnTo>
                  <a:pt x="123" y="89"/>
                </a:lnTo>
                <a:lnTo>
                  <a:pt x="120" y="92"/>
                </a:lnTo>
                <a:lnTo>
                  <a:pt x="117" y="94"/>
                </a:lnTo>
                <a:lnTo>
                  <a:pt x="110" y="98"/>
                </a:lnTo>
                <a:lnTo>
                  <a:pt x="105" y="99"/>
                </a:lnTo>
                <a:lnTo>
                  <a:pt x="101" y="100"/>
                </a:lnTo>
                <a:lnTo>
                  <a:pt x="96" y="100"/>
                </a:lnTo>
                <a:lnTo>
                  <a:pt x="90" y="100"/>
                </a:lnTo>
                <a:lnTo>
                  <a:pt x="79" y="100"/>
                </a:lnTo>
                <a:lnTo>
                  <a:pt x="79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Freeform 16"/>
          <p:cNvSpPr>
            <a:spLocks noEditPoints="1"/>
          </p:cNvSpPr>
          <p:nvPr userDrawn="1"/>
        </p:nvSpPr>
        <p:spPr bwMode="auto">
          <a:xfrm>
            <a:off x="1947863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59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49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5" y="24"/>
              </a:cxn>
              <a:cxn ang="0">
                <a:pos x="146" y="40"/>
              </a:cxn>
              <a:cxn ang="0">
                <a:pos x="154" y="61"/>
              </a:cxn>
              <a:cxn ang="0">
                <a:pos x="156" y="79"/>
              </a:cxn>
              <a:cxn ang="0">
                <a:pos x="158" y="98"/>
              </a:cxn>
              <a:cxn ang="0">
                <a:pos x="157" y="130"/>
              </a:cxn>
              <a:cxn ang="0">
                <a:pos x="149" y="172"/>
              </a:cxn>
              <a:cxn ang="0">
                <a:pos x="141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39" y="213"/>
                </a:lnTo>
                <a:lnTo>
                  <a:pt x="149" y="210"/>
                </a:lnTo>
                <a:lnTo>
                  <a:pt x="159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4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4" y="32"/>
                </a:lnTo>
                <a:lnTo>
                  <a:pt x="177" y="25"/>
                </a:lnTo>
                <a:lnTo>
                  <a:pt x="168" y="19"/>
                </a:lnTo>
                <a:lnTo>
                  <a:pt x="159" y="13"/>
                </a:lnTo>
                <a:lnTo>
                  <a:pt x="149" y="9"/>
                </a:lnTo>
                <a:lnTo>
                  <a:pt x="139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5" y="24"/>
                </a:lnTo>
                <a:lnTo>
                  <a:pt x="139" y="29"/>
                </a:lnTo>
                <a:lnTo>
                  <a:pt x="143" y="34"/>
                </a:lnTo>
                <a:lnTo>
                  <a:pt x="146" y="40"/>
                </a:lnTo>
                <a:lnTo>
                  <a:pt x="149" y="46"/>
                </a:lnTo>
                <a:lnTo>
                  <a:pt x="152" y="53"/>
                </a:lnTo>
                <a:lnTo>
                  <a:pt x="154" y="61"/>
                </a:lnTo>
                <a:lnTo>
                  <a:pt x="154" y="65"/>
                </a:lnTo>
                <a:lnTo>
                  <a:pt x="155" y="70"/>
                </a:lnTo>
                <a:lnTo>
                  <a:pt x="156" y="79"/>
                </a:lnTo>
                <a:lnTo>
                  <a:pt x="157" y="83"/>
                </a:lnTo>
                <a:lnTo>
                  <a:pt x="157" y="88"/>
                </a:lnTo>
                <a:lnTo>
                  <a:pt x="158" y="98"/>
                </a:lnTo>
                <a:lnTo>
                  <a:pt x="158" y="109"/>
                </a:lnTo>
                <a:lnTo>
                  <a:pt x="158" y="120"/>
                </a:lnTo>
                <a:lnTo>
                  <a:pt x="157" y="130"/>
                </a:lnTo>
                <a:lnTo>
                  <a:pt x="155" y="149"/>
                </a:lnTo>
                <a:lnTo>
                  <a:pt x="152" y="165"/>
                </a:lnTo>
                <a:lnTo>
                  <a:pt x="149" y="172"/>
                </a:lnTo>
                <a:lnTo>
                  <a:pt x="146" y="179"/>
                </a:lnTo>
                <a:lnTo>
                  <a:pt x="143" y="185"/>
                </a:lnTo>
                <a:lnTo>
                  <a:pt x="141" y="187"/>
                </a:lnTo>
                <a:lnTo>
                  <a:pt x="139" y="190"/>
                </a:lnTo>
                <a:lnTo>
                  <a:pt x="135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Freeform 17"/>
          <p:cNvSpPr>
            <a:spLocks noEditPoints="1"/>
          </p:cNvSpPr>
          <p:nvPr userDrawn="1"/>
        </p:nvSpPr>
        <p:spPr bwMode="auto">
          <a:xfrm>
            <a:off x="2292350" y="649288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4" y="202"/>
              </a:cxn>
              <a:cxn ang="0">
                <a:pos x="61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8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5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4" y="180"/>
              </a:cxn>
              <a:cxn ang="0">
                <a:pos x="30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4" y="202"/>
                </a:lnTo>
                <a:lnTo>
                  <a:pt x="61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8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5" y="202"/>
                </a:lnTo>
                <a:lnTo>
                  <a:pt x="140" y="202"/>
                </a:lnTo>
                <a:lnTo>
                  <a:pt x="135" y="203"/>
                </a:lnTo>
                <a:lnTo>
                  <a:pt x="123" y="203"/>
                </a:lnTo>
                <a:lnTo>
                  <a:pt x="123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4" y="180"/>
                </a:lnTo>
                <a:lnTo>
                  <a:pt x="30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9" name="Freeform 18"/>
          <p:cNvSpPr>
            <a:spLocks noEditPoints="1"/>
          </p:cNvSpPr>
          <p:nvPr userDrawn="1"/>
        </p:nvSpPr>
        <p:spPr bwMode="auto">
          <a:xfrm>
            <a:off x="2493963" y="652463"/>
            <a:ext cx="177800" cy="171450"/>
          </a:xfrm>
          <a:custGeom>
            <a:avLst/>
            <a:gdLst/>
            <a:ahLst/>
            <a:cxnLst>
              <a:cxn ang="0">
                <a:pos x="192" y="179"/>
              </a:cxn>
              <a:cxn ang="0">
                <a:pos x="189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5" y="154"/>
              </a:cxn>
              <a:cxn ang="0">
                <a:pos x="155" y="131"/>
              </a:cxn>
              <a:cxn ang="0">
                <a:pos x="147" y="122"/>
              </a:cxn>
              <a:cxn ang="0">
                <a:pos x="135" y="114"/>
              </a:cxn>
              <a:cxn ang="0">
                <a:pos x="119" y="109"/>
              </a:cxn>
              <a:cxn ang="0">
                <a:pos x="125" y="106"/>
              </a:cxn>
              <a:cxn ang="0">
                <a:pos x="151" y="101"/>
              </a:cxn>
              <a:cxn ang="0">
                <a:pos x="167" y="93"/>
              </a:cxn>
              <a:cxn ang="0">
                <a:pos x="180" y="81"/>
              </a:cxn>
              <a:cxn ang="0">
                <a:pos x="186" y="63"/>
              </a:cxn>
              <a:cxn ang="0">
                <a:pos x="185" y="43"/>
              </a:cxn>
              <a:cxn ang="0">
                <a:pos x="179" y="27"/>
              </a:cxn>
              <a:cxn ang="0">
                <a:pos x="167" y="15"/>
              </a:cxn>
              <a:cxn ang="0">
                <a:pos x="149" y="6"/>
              </a:cxn>
              <a:cxn ang="0">
                <a:pos x="126" y="1"/>
              </a:cxn>
              <a:cxn ang="0">
                <a:pos x="0" y="0"/>
              </a:cxn>
              <a:cxn ang="0">
                <a:pos x="15" y="13"/>
              </a:cxn>
              <a:cxn ang="0">
                <a:pos x="26" y="18"/>
              </a:cxn>
              <a:cxn ang="0">
                <a:pos x="30" y="27"/>
              </a:cxn>
              <a:cxn ang="0">
                <a:pos x="30" y="184"/>
              </a:cxn>
              <a:cxn ang="0">
                <a:pos x="27" y="191"/>
              </a:cxn>
              <a:cxn ang="0">
                <a:pos x="20" y="196"/>
              </a:cxn>
              <a:cxn ang="0">
                <a:pos x="0" y="199"/>
              </a:cxn>
              <a:cxn ang="0">
                <a:pos x="109" y="199"/>
              </a:cxn>
              <a:cxn ang="0">
                <a:pos x="89" y="195"/>
              </a:cxn>
              <a:cxn ang="0">
                <a:pos x="82" y="189"/>
              </a:cxn>
              <a:cxn ang="0">
                <a:pos x="80" y="183"/>
              </a:cxn>
              <a:cxn ang="0">
                <a:pos x="80" y="110"/>
              </a:cxn>
              <a:cxn ang="0">
                <a:pos x="99" y="114"/>
              </a:cxn>
              <a:cxn ang="0">
                <a:pos x="106" y="119"/>
              </a:cxn>
              <a:cxn ang="0">
                <a:pos x="111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4" y="207"/>
              </a:cxn>
              <a:cxn ang="0">
                <a:pos x="146" y="213"/>
              </a:cxn>
              <a:cxn ang="0">
                <a:pos x="162" y="215"/>
              </a:cxn>
              <a:cxn ang="0">
                <a:pos x="178" y="212"/>
              </a:cxn>
              <a:cxn ang="0">
                <a:pos x="190" y="207"/>
              </a:cxn>
              <a:cxn ang="0">
                <a:pos x="204" y="185"/>
              </a:cxn>
              <a:cxn ang="0">
                <a:pos x="207" y="170"/>
              </a:cxn>
              <a:cxn ang="0">
                <a:pos x="80" y="32"/>
              </a:cxn>
              <a:cxn ang="0">
                <a:pos x="83" y="20"/>
              </a:cxn>
              <a:cxn ang="0">
                <a:pos x="92" y="15"/>
              </a:cxn>
              <a:cxn ang="0">
                <a:pos x="103" y="14"/>
              </a:cxn>
              <a:cxn ang="0">
                <a:pos x="114" y="17"/>
              </a:cxn>
              <a:cxn ang="0">
                <a:pos x="125" y="26"/>
              </a:cxn>
              <a:cxn ang="0">
                <a:pos x="130" y="35"/>
              </a:cxn>
              <a:cxn ang="0">
                <a:pos x="133" y="52"/>
              </a:cxn>
              <a:cxn ang="0">
                <a:pos x="133" y="68"/>
              </a:cxn>
              <a:cxn ang="0">
                <a:pos x="128" y="82"/>
              </a:cxn>
              <a:cxn ang="0">
                <a:pos x="122" y="88"/>
              </a:cxn>
              <a:cxn ang="0">
                <a:pos x="111" y="94"/>
              </a:cxn>
              <a:cxn ang="0">
                <a:pos x="92" y="98"/>
              </a:cxn>
            </a:cxnLst>
            <a:rect l="0" t="0" r="r" b="b"/>
            <a:pathLst>
              <a:path w="207" h="215">
                <a:moveTo>
                  <a:pt x="194" y="164"/>
                </a:moveTo>
                <a:lnTo>
                  <a:pt x="193" y="172"/>
                </a:lnTo>
                <a:lnTo>
                  <a:pt x="192" y="179"/>
                </a:lnTo>
                <a:lnTo>
                  <a:pt x="190" y="182"/>
                </a:lnTo>
                <a:lnTo>
                  <a:pt x="190" y="184"/>
                </a:lnTo>
                <a:lnTo>
                  <a:pt x="189" y="185"/>
                </a:lnTo>
                <a:lnTo>
                  <a:pt x="187" y="186"/>
                </a:lnTo>
                <a:lnTo>
                  <a:pt x="184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1" y="171"/>
                </a:lnTo>
                <a:lnTo>
                  <a:pt x="165" y="154"/>
                </a:lnTo>
                <a:lnTo>
                  <a:pt x="162" y="146"/>
                </a:lnTo>
                <a:lnTo>
                  <a:pt x="159" y="138"/>
                </a:lnTo>
                <a:lnTo>
                  <a:pt x="155" y="131"/>
                </a:lnTo>
                <a:lnTo>
                  <a:pt x="153" y="128"/>
                </a:lnTo>
                <a:lnTo>
                  <a:pt x="150" y="125"/>
                </a:lnTo>
                <a:lnTo>
                  <a:pt x="147" y="122"/>
                </a:lnTo>
                <a:lnTo>
                  <a:pt x="144" y="119"/>
                </a:lnTo>
                <a:lnTo>
                  <a:pt x="140" y="116"/>
                </a:lnTo>
                <a:lnTo>
                  <a:pt x="135" y="114"/>
                </a:lnTo>
                <a:lnTo>
                  <a:pt x="130" y="112"/>
                </a:lnTo>
                <a:lnTo>
                  <a:pt x="125" y="110"/>
                </a:lnTo>
                <a:lnTo>
                  <a:pt x="119" y="109"/>
                </a:lnTo>
                <a:lnTo>
                  <a:pt x="112" y="108"/>
                </a:lnTo>
                <a:lnTo>
                  <a:pt x="112" y="107"/>
                </a:lnTo>
                <a:lnTo>
                  <a:pt x="125" y="106"/>
                </a:lnTo>
                <a:lnTo>
                  <a:pt x="138" y="105"/>
                </a:lnTo>
                <a:lnTo>
                  <a:pt x="145" y="103"/>
                </a:lnTo>
                <a:lnTo>
                  <a:pt x="151" y="101"/>
                </a:lnTo>
                <a:lnTo>
                  <a:pt x="157" y="99"/>
                </a:lnTo>
                <a:lnTo>
                  <a:pt x="162" y="96"/>
                </a:lnTo>
                <a:lnTo>
                  <a:pt x="167" y="93"/>
                </a:lnTo>
                <a:lnTo>
                  <a:pt x="172" y="90"/>
                </a:lnTo>
                <a:lnTo>
                  <a:pt x="176" y="86"/>
                </a:lnTo>
                <a:lnTo>
                  <a:pt x="180" y="81"/>
                </a:lnTo>
                <a:lnTo>
                  <a:pt x="182" y="76"/>
                </a:lnTo>
                <a:lnTo>
                  <a:pt x="185" y="70"/>
                </a:lnTo>
                <a:lnTo>
                  <a:pt x="186" y="63"/>
                </a:lnTo>
                <a:lnTo>
                  <a:pt x="186" y="56"/>
                </a:lnTo>
                <a:lnTo>
                  <a:pt x="186" y="50"/>
                </a:lnTo>
                <a:lnTo>
                  <a:pt x="185" y="43"/>
                </a:lnTo>
                <a:lnTo>
                  <a:pt x="184" y="38"/>
                </a:lnTo>
                <a:lnTo>
                  <a:pt x="181" y="32"/>
                </a:lnTo>
                <a:lnTo>
                  <a:pt x="179" y="27"/>
                </a:lnTo>
                <a:lnTo>
                  <a:pt x="175" y="23"/>
                </a:lnTo>
                <a:lnTo>
                  <a:pt x="171" y="18"/>
                </a:lnTo>
                <a:lnTo>
                  <a:pt x="167" y="15"/>
                </a:lnTo>
                <a:lnTo>
                  <a:pt x="161" y="11"/>
                </a:lnTo>
                <a:lnTo>
                  <a:pt x="156" y="8"/>
                </a:lnTo>
                <a:lnTo>
                  <a:pt x="149" y="6"/>
                </a:lnTo>
                <a:lnTo>
                  <a:pt x="142" y="3"/>
                </a:lnTo>
                <a:lnTo>
                  <a:pt x="134" y="2"/>
                </a:lnTo>
                <a:lnTo>
                  <a:pt x="126" y="1"/>
                </a:lnTo>
                <a:lnTo>
                  <a:pt x="117" y="0"/>
                </a:lnTo>
                <a:lnTo>
                  <a:pt x="108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09" y="211"/>
                </a:lnTo>
                <a:lnTo>
                  <a:pt x="109" y="199"/>
                </a:lnTo>
                <a:lnTo>
                  <a:pt x="100" y="198"/>
                </a:lnTo>
                <a:lnTo>
                  <a:pt x="94" y="197"/>
                </a:lnTo>
                <a:lnTo>
                  <a:pt x="89" y="195"/>
                </a:lnTo>
                <a:lnTo>
                  <a:pt x="85" y="193"/>
                </a:lnTo>
                <a:lnTo>
                  <a:pt x="83" y="191"/>
                </a:lnTo>
                <a:lnTo>
                  <a:pt x="82" y="189"/>
                </a:lnTo>
                <a:lnTo>
                  <a:pt x="81" y="187"/>
                </a:lnTo>
                <a:lnTo>
                  <a:pt x="81" y="185"/>
                </a:lnTo>
                <a:lnTo>
                  <a:pt x="80" y="183"/>
                </a:lnTo>
                <a:lnTo>
                  <a:pt x="80" y="180"/>
                </a:lnTo>
                <a:lnTo>
                  <a:pt x="80" y="174"/>
                </a:lnTo>
                <a:lnTo>
                  <a:pt x="80" y="110"/>
                </a:lnTo>
                <a:lnTo>
                  <a:pt x="91" y="112"/>
                </a:lnTo>
                <a:lnTo>
                  <a:pt x="95" y="113"/>
                </a:lnTo>
                <a:lnTo>
                  <a:pt x="99" y="114"/>
                </a:lnTo>
                <a:lnTo>
                  <a:pt x="102" y="116"/>
                </a:lnTo>
                <a:lnTo>
                  <a:pt x="105" y="118"/>
                </a:lnTo>
                <a:lnTo>
                  <a:pt x="106" y="119"/>
                </a:lnTo>
                <a:lnTo>
                  <a:pt x="108" y="121"/>
                </a:lnTo>
                <a:lnTo>
                  <a:pt x="109" y="123"/>
                </a:lnTo>
                <a:lnTo>
                  <a:pt x="111" y="126"/>
                </a:lnTo>
                <a:lnTo>
                  <a:pt x="112" y="130"/>
                </a:lnTo>
                <a:lnTo>
                  <a:pt x="114" y="138"/>
                </a:lnTo>
                <a:lnTo>
                  <a:pt x="115" y="149"/>
                </a:lnTo>
                <a:lnTo>
                  <a:pt x="116" y="162"/>
                </a:lnTo>
                <a:lnTo>
                  <a:pt x="117" y="174"/>
                </a:lnTo>
                <a:lnTo>
                  <a:pt x="118" y="180"/>
                </a:lnTo>
                <a:lnTo>
                  <a:pt x="120" y="185"/>
                </a:lnTo>
                <a:lnTo>
                  <a:pt x="123" y="194"/>
                </a:lnTo>
                <a:lnTo>
                  <a:pt x="125" y="198"/>
                </a:lnTo>
                <a:lnTo>
                  <a:pt x="128" y="202"/>
                </a:lnTo>
                <a:lnTo>
                  <a:pt x="131" y="205"/>
                </a:lnTo>
                <a:lnTo>
                  <a:pt x="134" y="207"/>
                </a:lnTo>
                <a:lnTo>
                  <a:pt x="138" y="210"/>
                </a:lnTo>
                <a:lnTo>
                  <a:pt x="142" y="211"/>
                </a:lnTo>
                <a:lnTo>
                  <a:pt x="146" y="213"/>
                </a:lnTo>
                <a:lnTo>
                  <a:pt x="151" y="214"/>
                </a:lnTo>
                <a:lnTo>
                  <a:pt x="156" y="214"/>
                </a:lnTo>
                <a:lnTo>
                  <a:pt x="162" y="215"/>
                </a:lnTo>
                <a:lnTo>
                  <a:pt x="168" y="214"/>
                </a:lnTo>
                <a:lnTo>
                  <a:pt x="173" y="214"/>
                </a:lnTo>
                <a:lnTo>
                  <a:pt x="178" y="212"/>
                </a:lnTo>
                <a:lnTo>
                  <a:pt x="182" y="211"/>
                </a:lnTo>
                <a:lnTo>
                  <a:pt x="187" y="209"/>
                </a:lnTo>
                <a:lnTo>
                  <a:pt x="190" y="207"/>
                </a:lnTo>
                <a:lnTo>
                  <a:pt x="196" y="201"/>
                </a:lnTo>
                <a:lnTo>
                  <a:pt x="201" y="193"/>
                </a:lnTo>
                <a:lnTo>
                  <a:pt x="204" y="185"/>
                </a:lnTo>
                <a:lnTo>
                  <a:pt x="205" y="180"/>
                </a:lnTo>
                <a:lnTo>
                  <a:pt x="206" y="175"/>
                </a:lnTo>
                <a:lnTo>
                  <a:pt x="207" y="170"/>
                </a:lnTo>
                <a:lnTo>
                  <a:pt x="207" y="164"/>
                </a:lnTo>
                <a:lnTo>
                  <a:pt x="194" y="164"/>
                </a:lnTo>
                <a:close/>
                <a:moveTo>
                  <a:pt x="80" y="32"/>
                </a:moveTo>
                <a:lnTo>
                  <a:pt x="80" y="27"/>
                </a:lnTo>
                <a:lnTo>
                  <a:pt x="81" y="23"/>
                </a:lnTo>
                <a:lnTo>
                  <a:pt x="83" y="20"/>
                </a:lnTo>
                <a:lnTo>
                  <a:pt x="86" y="18"/>
                </a:lnTo>
                <a:lnTo>
                  <a:pt x="88" y="16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17" y="19"/>
                </a:lnTo>
                <a:lnTo>
                  <a:pt x="120" y="21"/>
                </a:lnTo>
                <a:lnTo>
                  <a:pt x="125" y="26"/>
                </a:lnTo>
                <a:lnTo>
                  <a:pt x="127" y="28"/>
                </a:lnTo>
                <a:lnTo>
                  <a:pt x="128" y="32"/>
                </a:lnTo>
                <a:lnTo>
                  <a:pt x="130" y="35"/>
                </a:lnTo>
                <a:lnTo>
                  <a:pt x="131" y="39"/>
                </a:lnTo>
                <a:lnTo>
                  <a:pt x="133" y="47"/>
                </a:lnTo>
                <a:lnTo>
                  <a:pt x="133" y="52"/>
                </a:lnTo>
                <a:lnTo>
                  <a:pt x="134" y="56"/>
                </a:lnTo>
                <a:lnTo>
                  <a:pt x="133" y="63"/>
                </a:lnTo>
                <a:lnTo>
                  <a:pt x="133" y="68"/>
                </a:lnTo>
                <a:lnTo>
                  <a:pt x="131" y="73"/>
                </a:lnTo>
                <a:lnTo>
                  <a:pt x="130" y="78"/>
                </a:lnTo>
                <a:lnTo>
                  <a:pt x="128" y="82"/>
                </a:lnTo>
                <a:lnTo>
                  <a:pt x="125" y="85"/>
                </a:lnTo>
                <a:lnTo>
                  <a:pt x="124" y="86"/>
                </a:lnTo>
                <a:lnTo>
                  <a:pt x="122" y="88"/>
                </a:lnTo>
                <a:lnTo>
                  <a:pt x="119" y="90"/>
                </a:lnTo>
                <a:lnTo>
                  <a:pt x="115" y="92"/>
                </a:lnTo>
                <a:lnTo>
                  <a:pt x="111" y="94"/>
                </a:lnTo>
                <a:lnTo>
                  <a:pt x="102" y="96"/>
                </a:lnTo>
                <a:lnTo>
                  <a:pt x="97" y="97"/>
                </a:lnTo>
                <a:lnTo>
                  <a:pt x="92" y="98"/>
                </a:lnTo>
                <a:lnTo>
                  <a:pt x="80" y="98"/>
                </a:lnTo>
                <a:lnTo>
                  <a:pt x="80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" name="Freeform 19"/>
          <p:cNvSpPr>
            <a:spLocks/>
          </p:cNvSpPr>
          <p:nvPr userDrawn="1"/>
        </p:nvSpPr>
        <p:spPr bwMode="auto">
          <a:xfrm>
            <a:off x="2667000" y="652463"/>
            <a:ext cx="168275" cy="1682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5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5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197" y="130"/>
              </a:cxn>
              <a:cxn ang="0">
                <a:pos x="182" y="138"/>
              </a:cxn>
              <a:cxn ang="0">
                <a:pos x="177" y="151"/>
              </a:cxn>
              <a:cxn ang="0">
                <a:pos x="166" y="169"/>
              </a:cxn>
              <a:cxn ang="0">
                <a:pos x="157" y="179"/>
              </a:cxn>
              <a:cxn ang="0">
                <a:pos x="147" y="186"/>
              </a:cxn>
              <a:cxn ang="0">
                <a:pos x="135" y="192"/>
              </a:cxn>
              <a:cxn ang="0">
                <a:pos x="122" y="196"/>
              </a:cxn>
              <a:cxn ang="0">
                <a:pos x="107" y="197"/>
              </a:cxn>
              <a:cxn ang="0">
                <a:pos x="95" y="196"/>
              </a:cxn>
              <a:cxn ang="0">
                <a:pos x="88" y="193"/>
              </a:cxn>
              <a:cxn ang="0">
                <a:pos x="83" y="186"/>
              </a:cxn>
              <a:cxn ang="0">
                <a:pos x="82" y="177"/>
              </a:cxn>
              <a:cxn ang="0">
                <a:pos x="92" y="107"/>
              </a:cxn>
              <a:cxn ang="0">
                <a:pos x="101" y="109"/>
              </a:cxn>
              <a:cxn ang="0">
                <a:pos x="108" y="111"/>
              </a:cxn>
              <a:cxn ang="0">
                <a:pos x="116" y="116"/>
              </a:cxn>
              <a:cxn ang="0">
                <a:pos x="121" y="122"/>
              </a:cxn>
              <a:cxn ang="0">
                <a:pos x="125" y="129"/>
              </a:cxn>
              <a:cxn ang="0">
                <a:pos x="130" y="143"/>
              </a:cxn>
              <a:cxn ang="0">
                <a:pos x="142" y="57"/>
              </a:cxn>
              <a:cxn ang="0">
                <a:pos x="127" y="67"/>
              </a:cxn>
              <a:cxn ang="0">
                <a:pos x="119" y="81"/>
              </a:cxn>
              <a:cxn ang="0">
                <a:pos x="111" y="88"/>
              </a:cxn>
              <a:cxn ang="0">
                <a:pos x="104" y="91"/>
              </a:cxn>
              <a:cxn ang="0">
                <a:pos x="92" y="93"/>
              </a:cxn>
              <a:cxn ang="0">
                <a:pos x="82" y="33"/>
              </a:cxn>
              <a:cxn ang="0">
                <a:pos x="83" y="24"/>
              </a:cxn>
              <a:cxn ang="0">
                <a:pos x="88" y="18"/>
              </a:cxn>
              <a:cxn ang="0">
                <a:pos x="95" y="15"/>
              </a:cxn>
              <a:cxn ang="0">
                <a:pos x="107" y="14"/>
              </a:cxn>
              <a:cxn ang="0">
                <a:pos x="120" y="15"/>
              </a:cxn>
              <a:cxn ang="0">
                <a:pos x="132" y="18"/>
              </a:cxn>
              <a:cxn ang="0">
                <a:pos x="143" y="23"/>
              </a:cxn>
              <a:cxn ang="0">
                <a:pos x="153" y="29"/>
              </a:cxn>
              <a:cxn ang="0">
                <a:pos x="161" y="38"/>
              </a:cxn>
              <a:cxn ang="0">
                <a:pos x="168" y="49"/>
              </a:cxn>
              <a:cxn ang="0">
                <a:pos x="174" y="61"/>
              </a:cxn>
              <a:cxn ang="0">
                <a:pos x="192" y="75"/>
              </a:cxn>
            </a:cxnLst>
            <a:rect l="0" t="0" r="r" b="b"/>
            <a:pathLst>
              <a:path w="197" h="211">
                <a:moveTo>
                  <a:pt x="190" y="0"/>
                </a:move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95" y="211"/>
                </a:lnTo>
                <a:lnTo>
                  <a:pt x="197" y="130"/>
                </a:lnTo>
                <a:lnTo>
                  <a:pt x="184" y="130"/>
                </a:lnTo>
                <a:lnTo>
                  <a:pt x="182" y="138"/>
                </a:lnTo>
                <a:lnTo>
                  <a:pt x="179" y="145"/>
                </a:lnTo>
                <a:lnTo>
                  <a:pt x="177" y="151"/>
                </a:lnTo>
                <a:lnTo>
                  <a:pt x="174" y="158"/>
                </a:lnTo>
                <a:lnTo>
                  <a:pt x="166" y="169"/>
                </a:lnTo>
                <a:lnTo>
                  <a:pt x="162" y="174"/>
                </a:lnTo>
                <a:lnTo>
                  <a:pt x="157" y="179"/>
                </a:lnTo>
                <a:lnTo>
                  <a:pt x="152" y="183"/>
                </a:lnTo>
                <a:lnTo>
                  <a:pt x="147" y="186"/>
                </a:lnTo>
                <a:lnTo>
                  <a:pt x="141" y="189"/>
                </a:lnTo>
                <a:lnTo>
                  <a:pt x="135" y="192"/>
                </a:lnTo>
                <a:lnTo>
                  <a:pt x="129" y="194"/>
                </a:lnTo>
                <a:lnTo>
                  <a:pt x="122" y="196"/>
                </a:lnTo>
                <a:lnTo>
                  <a:pt x="115" y="196"/>
                </a:lnTo>
                <a:lnTo>
                  <a:pt x="107" y="197"/>
                </a:lnTo>
                <a:lnTo>
                  <a:pt x="101" y="196"/>
                </a:lnTo>
                <a:lnTo>
                  <a:pt x="95" y="196"/>
                </a:lnTo>
                <a:lnTo>
                  <a:pt x="91" y="194"/>
                </a:lnTo>
                <a:lnTo>
                  <a:pt x="88" y="193"/>
                </a:lnTo>
                <a:lnTo>
                  <a:pt x="85" y="190"/>
                </a:lnTo>
                <a:lnTo>
                  <a:pt x="83" y="186"/>
                </a:lnTo>
                <a:lnTo>
                  <a:pt x="82" y="182"/>
                </a:lnTo>
                <a:lnTo>
                  <a:pt x="82" y="177"/>
                </a:lnTo>
                <a:lnTo>
                  <a:pt x="82" y="107"/>
                </a:lnTo>
                <a:lnTo>
                  <a:pt x="92" y="107"/>
                </a:lnTo>
                <a:lnTo>
                  <a:pt x="97" y="108"/>
                </a:lnTo>
                <a:lnTo>
                  <a:pt x="101" y="109"/>
                </a:lnTo>
                <a:lnTo>
                  <a:pt x="104" y="110"/>
                </a:lnTo>
                <a:lnTo>
                  <a:pt x="108" y="111"/>
                </a:lnTo>
                <a:lnTo>
                  <a:pt x="114" y="114"/>
                </a:lnTo>
                <a:lnTo>
                  <a:pt x="116" y="116"/>
                </a:lnTo>
                <a:lnTo>
                  <a:pt x="119" y="119"/>
                </a:lnTo>
                <a:lnTo>
                  <a:pt x="121" y="122"/>
                </a:lnTo>
                <a:lnTo>
                  <a:pt x="123" y="125"/>
                </a:lnTo>
                <a:lnTo>
                  <a:pt x="125" y="129"/>
                </a:lnTo>
                <a:lnTo>
                  <a:pt x="127" y="133"/>
                </a:lnTo>
                <a:lnTo>
                  <a:pt x="130" y="143"/>
                </a:lnTo>
                <a:lnTo>
                  <a:pt x="142" y="143"/>
                </a:lnTo>
                <a:lnTo>
                  <a:pt x="142" y="57"/>
                </a:lnTo>
                <a:lnTo>
                  <a:pt x="130" y="57"/>
                </a:lnTo>
                <a:lnTo>
                  <a:pt x="127" y="67"/>
                </a:lnTo>
                <a:lnTo>
                  <a:pt x="123" y="75"/>
                </a:lnTo>
                <a:lnTo>
                  <a:pt x="119" y="81"/>
                </a:lnTo>
                <a:lnTo>
                  <a:pt x="114" y="86"/>
                </a:lnTo>
                <a:lnTo>
                  <a:pt x="111" y="88"/>
                </a:lnTo>
                <a:lnTo>
                  <a:pt x="108" y="89"/>
                </a:lnTo>
                <a:lnTo>
                  <a:pt x="104" y="91"/>
                </a:lnTo>
                <a:lnTo>
                  <a:pt x="101" y="91"/>
                </a:lnTo>
                <a:lnTo>
                  <a:pt x="92" y="93"/>
                </a:lnTo>
                <a:lnTo>
                  <a:pt x="82" y="93"/>
                </a:lnTo>
                <a:lnTo>
                  <a:pt x="82" y="33"/>
                </a:lnTo>
                <a:lnTo>
                  <a:pt x="82" y="28"/>
                </a:lnTo>
                <a:lnTo>
                  <a:pt x="83" y="24"/>
                </a:lnTo>
                <a:lnTo>
                  <a:pt x="85" y="21"/>
                </a:lnTo>
                <a:lnTo>
                  <a:pt x="88" y="18"/>
                </a:lnTo>
                <a:lnTo>
                  <a:pt x="91" y="16"/>
                </a:lnTo>
                <a:lnTo>
                  <a:pt x="95" y="15"/>
                </a:lnTo>
                <a:lnTo>
                  <a:pt x="101" y="14"/>
                </a:lnTo>
                <a:lnTo>
                  <a:pt x="107" y="14"/>
                </a:lnTo>
                <a:lnTo>
                  <a:pt x="114" y="14"/>
                </a:lnTo>
                <a:lnTo>
                  <a:pt x="120" y="15"/>
                </a:lnTo>
                <a:lnTo>
                  <a:pt x="126" y="16"/>
                </a:lnTo>
                <a:lnTo>
                  <a:pt x="132" y="18"/>
                </a:lnTo>
                <a:lnTo>
                  <a:pt x="138" y="20"/>
                </a:lnTo>
                <a:lnTo>
                  <a:pt x="143" y="23"/>
                </a:lnTo>
                <a:lnTo>
                  <a:pt x="148" y="26"/>
                </a:lnTo>
                <a:lnTo>
                  <a:pt x="153" y="29"/>
                </a:lnTo>
                <a:lnTo>
                  <a:pt x="157" y="33"/>
                </a:lnTo>
                <a:lnTo>
                  <a:pt x="161" y="38"/>
                </a:lnTo>
                <a:lnTo>
                  <a:pt x="165" y="43"/>
                </a:lnTo>
                <a:lnTo>
                  <a:pt x="168" y="49"/>
                </a:lnTo>
                <a:lnTo>
                  <a:pt x="171" y="55"/>
                </a:lnTo>
                <a:lnTo>
                  <a:pt x="174" y="61"/>
                </a:lnTo>
                <a:lnTo>
                  <a:pt x="179" y="75"/>
                </a:lnTo>
                <a:lnTo>
                  <a:pt x="192" y="75"/>
                </a:lnTo>
                <a:lnTo>
                  <a:pt x="190" y="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1" name="Freeform 20"/>
          <p:cNvSpPr>
            <a:spLocks/>
          </p:cNvSpPr>
          <p:nvPr userDrawn="1"/>
        </p:nvSpPr>
        <p:spPr bwMode="auto">
          <a:xfrm>
            <a:off x="2133600" y="652463"/>
            <a:ext cx="155575" cy="168275"/>
          </a:xfrm>
          <a:custGeom>
            <a:avLst/>
            <a:gdLst/>
            <a:ahLst/>
            <a:cxnLst>
              <a:cxn ang="0">
                <a:pos x="177" y="211"/>
              </a:cxn>
              <a:cxn ang="0">
                <a:pos x="179" y="130"/>
              </a:cxn>
              <a:cxn ang="0">
                <a:pos x="166" y="130"/>
              </a:cxn>
              <a:cxn ang="0">
                <a:pos x="162" y="143"/>
              </a:cxn>
              <a:cxn ang="0">
                <a:pos x="160" y="149"/>
              </a:cxn>
              <a:cxn ang="0">
                <a:pos x="157" y="155"/>
              </a:cxn>
              <a:cxn ang="0">
                <a:pos x="154" y="161"/>
              </a:cxn>
              <a:cxn ang="0">
                <a:pos x="151" y="166"/>
              </a:cxn>
              <a:cxn ang="0">
                <a:pos x="147" y="172"/>
              </a:cxn>
              <a:cxn ang="0">
                <a:pos x="143" y="176"/>
              </a:cxn>
              <a:cxn ang="0">
                <a:pos x="139" y="181"/>
              </a:cxn>
              <a:cxn ang="0">
                <a:pos x="134" y="185"/>
              </a:cxn>
              <a:cxn ang="0">
                <a:pos x="130" y="188"/>
              </a:cxn>
              <a:cxn ang="0">
                <a:pos x="125" y="191"/>
              </a:cxn>
              <a:cxn ang="0">
                <a:pos x="119" y="194"/>
              </a:cxn>
              <a:cxn ang="0">
                <a:pos x="114" y="195"/>
              </a:cxn>
              <a:cxn ang="0">
                <a:pos x="109" y="196"/>
              </a:cxn>
              <a:cxn ang="0">
                <a:pos x="103" y="197"/>
              </a:cxn>
              <a:cxn ang="0">
                <a:pos x="97" y="197"/>
              </a:cxn>
              <a:cxn ang="0">
                <a:pos x="93" y="196"/>
              </a:cxn>
              <a:cxn ang="0">
                <a:pos x="89" y="195"/>
              </a:cxn>
              <a:cxn ang="0">
                <a:pos x="87" y="193"/>
              </a:cxn>
              <a:cxn ang="0">
                <a:pos x="84" y="190"/>
              </a:cxn>
              <a:cxn ang="0">
                <a:pos x="83" y="187"/>
              </a:cxn>
              <a:cxn ang="0">
                <a:pos x="83" y="185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5"/>
              </a:cxn>
              <a:cxn ang="0">
                <a:pos x="83" y="23"/>
              </a:cxn>
              <a:cxn ang="0">
                <a:pos x="85" y="19"/>
              </a:cxn>
              <a:cxn ang="0">
                <a:pos x="87" y="18"/>
              </a:cxn>
              <a:cxn ang="0">
                <a:pos x="88" y="16"/>
              </a:cxn>
              <a:cxn ang="0">
                <a:pos x="92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8"/>
              </a:cxn>
              <a:cxn ang="0">
                <a:pos x="27" y="19"/>
              </a:cxn>
              <a:cxn ang="0">
                <a:pos x="29" y="23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8" y="198"/>
              </a:cxn>
              <a:cxn ang="0">
                <a:pos x="0" y="199"/>
              </a:cxn>
              <a:cxn ang="0">
                <a:pos x="0" y="211"/>
              </a:cxn>
              <a:cxn ang="0">
                <a:pos x="177" y="211"/>
              </a:cxn>
            </a:cxnLst>
            <a:rect l="0" t="0" r="r" b="b"/>
            <a:pathLst>
              <a:path w="179" h="211">
                <a:moveTo>
                  <a:pt x="177" y="211"/>
                </a:moveTo>
                <a:lnTo>
                  <a:pt x="179" y="130"/>
                </a:lnTo>
                <a:lnTo>
                  <a:pt x="166" y="130"/>
                </a:lnTo>
                <a:lnTo>
                  <a:pt x="162" y="143"/>
                </a:lnTo>
                <a:lnTo>
                  <a:pt x="160" y="149"/>
                </a:lnTo>
                <a:lnTo>
                  <a:pt x="157" y="155"/>
                </a:lnTo>
                <a:lnTo>
                  <a:pt x="154" y="161"/>
                </a:lnTo>
                <a:lnTo>
                  <a:pt x="151" y="166"/>
                </a:lnTo>
                <a:lnTo>
                  <a:pt x="147" y="172"/>
                </a:lnTo>
                <a:lnTo>
                  <a:pt x="143" y="176"/>
                </a:lnTo>
                <a:lnTo>
                  <a:pt x="139" y="181"/>
                </a:lnTo>
                <a:lnTo>
                  <a:pt x="134" y="185"/>
                </a:lnTo>
                <a:lnTo>
                  <a:pt x="130" y="188"/>
                </a:lnTo>
                <a:lnTo>
                  <a:pt x="125" y="191"/>
                </a:lnTo>
                <a:lnTo>
                  <a:pt x="119" y="194"/>
                </a:lnTo>
                <a:lnTo>
                  <a:pt x="114" y="195"/>
                </a:lnTo>
                <a:lnTo>
                  <a:pt x="109" y="196"/>
                </a:lnTo>
                <a:lnTo>
                  <a:pt x="103" y="197"/>
                </a:lnTo>
                <a:lnTo>
                  <a:pt x="97" y="197"/>
                </a:lnTo>
                <a:lnTo>
                  <a:pt x="93" y="196"/>
                </a:lnTo>
                <a:lnTo>
                  <a:pt x="89" y="195"/>
                </a:lnTo>
                <a:lnTo>
                  <a:pt x="87" y="193"/>
                </a:lnTo>
                <a:lnTo>
                  <a:pt x="84" y="190"/>
                </a:lnTo>
                <a:lnTo>
                  <a:pt x="83" y="187"/>
                </a:lnTo>
                <a:lnTo>
                  <a:pt x="83" y="185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5"/>
                </a:lnTo>
                <a:lnTo>
                  <a:pt x="83" y="23"/>
                </a:lnTo>
                <a:lnTo>
                  <a:pt x="85" y="19"/>
                </a:lnTo>
                <a:lnTo>
                  <a:pt x="87" y="18"/>
                </a:lnTo>
                <a:lnTo>
                  <a:pt x="88" y="16"/>
                </a:lnTo>
                <a:lnTo>
                  <a:pt x="92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77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Freeform 21"/>
          <p:cNvSpPr>
            <a:spLocks noEditPoints="1"/>
          </p:cNvSpPr>
          <p:nvPr userDrawn="1"/>
        </p:nvSpPr>
        <p:spPr bwMode="auto">
          <a:xfrm>
            <a:off x="1433513" y="904875"/>
            <a:ext cx="18891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14" y="13"/>
              </a:cxn>
              <a:cxn ang="0">
                <a:pos x="23" y="16"/>
              </a:cxn>
              <a:cxn ang="0">
                <a:pos x="26" y="19"/>
              </a:cxn>
              <a:cxn ang="0">
                <a:pos x="29" y="27"/>
              </a:cxn>
              <a:cxn ang="0">
                <a:pos x="30" y="178"/>
              </a:cxn>
              <a:cxn ang="0">
                <a:pos x="29" y="186"/>
              </a:cxn>
              <a:cxn ang="0">
                <a:pos x="26" y="191"/>
              </a:cxn>
              <a:cxn ang="0">
                <a:pos x="23" y="194"/>
              </a:cxn>
              <a:cxn ang="0">
                <a:pos x="14" y="197"/>
              </a:cxn>
              <a:cxn ang="0">
                <a:pos x="0" y="198"/>
              </a:cxn>
              <a:cxn ang="0">
                <a:pos x="104" y="211"/>
              </a:cxn>
              <a:cxn ang="0">
                <a:pos x="128" y="209"/>
              </a:cxn>
              <a:cxn ang="0">
                <a:pos x="150" y="203"/>
              </a:cxn>
              <a:cxn ang="0">
                <a:pos x="165" y="196"/>
              </a:cxn>
              <a:cxn ang="0">
                <a:pos x="174" y="190"/>
              </a:cxn>
              <a:cxn ang="0">
                <a:pos x="185" y="180"/>
              </a:cxn>
              <a:cxn ang="0">
                <a:pos x="192" y="173"/>
              </a:cxn>
              <a:cxn ang="0">
                <a:pos x="198" y="165"/>
              </a:cxn>
              <a:cxn ang="0">
                <a:pos x="208" y="147"/>
              </a:cxn>
              <a:cxn ang="0">
                <a:pos x="214" y="127"/>
              </a:cxn>
              <a:cxn ang="0">
                <a:pos x="215" y="116"/>
              </a:cxn>
              <a:cxn ang="0">
                <a:pos x="215" y="94"/>
              </a:cxn>
              <a:cxn ang="0">
                <a:pos x="211" y="72"/>
              </a:cxn>
              <a:cxn ang="0">
                <a:pos x="205" y="58"/>
              </a:cxn>
              <a:cxn ang="0">
                <a:pos x="198" y="44"/>
              </a:cxn>
              <a:cxn ang="0">
                <a:pos x="184" y="29"/>
              </a:cxn>
              <a:cxn ang="0">
                <a:pos x="167" y="17"/>
              </a:cxn>
              <a:cxn ang="0">
                <a:pos x="147" y="7"/>
              </a:cxn>
              <a:cxn ang="0">
                <a:pos x="135" y="4"/>
              </a:cxn>
              <a:cxn ang="0">
                <a:pos x="116" y="1"/>
              </a:cxn>
              <a:cxn ang="0">
                <a:pos x="96" y="0"/>
              </a:cxn>
              <a:cxn ang="0">
                <a:pos x="79" y="35"/>
              </a:cxn>
              <a:cxn ang="0">
                <a:pos x="80" y="26"/>
              </a:cxn>
              <a:cxn ang="0">
                <a:pos x="82" y="22"/>
              </a:cxn>
              <a:cxn ang="0">
                <a:pos x="87" y="18"/>
              </a:cxn>
              <a:cxn ang="0">
                <a:pos x="94" y="15"/>
              </a:cxn>
              <a:cxn ang="0">
                <a:pos x="107" y="14"/>
              </a:cxn>
              <a:cxn ang="0">
                <a:pos x="118" y="15"/>
              </a:cxn>
              <a:cxn ang="0">
                <a:pos x="129" y="19"/>
              </a:cxn>
              <a:cxn ang="0">
                <a:pos x="138" y="26"/>
              </a:cxn>
              <a:cxn ang="0">
                <a:pos x="145" y="36"/>
              </a:cxn>
              <a:cxn ang="0">
                <a:pos x="152" y="48"/>
              </a:cxn>
              <a:cxn ang="0">
                <a:pos x="156" y="64"/>
              </a:cxn>
              <a:cxn ang="0">
                <a:pos x="159" y="83"/>
              </a:cxn>
              <a:cxn ang="0">
                <a:pos x="160" y="105"/>
              </a:cxn>
              <a:cxn ang="0">
                <a:pos x="159" y="127"/>
              </a:cxn>
              <a:cxn ang="0">
                <a:pos x="156" y="146"/>
              </a:cxn>
              <a:cxn ang="0">
                <a:pos x="152" y="162"/>
              </a:cxn>
              <a:cxn ang="0">
                <a:pos x="145" y="175"/>
              </a:cxn>
              <a:cxn ang="0">
                <a:pos x="138" y="184"/>
              </a:cxn>
              <a:cxn ang="0">
                <a:pos x="133" y="188"/>
              </a:cxn>
              <a:cxn ang="0">
                <a:pos x="129" y="191"/>
              </a:cxn>
              <a:cxn ang="0">
                <a:pos x="118" y="195"/>
              </a:cxn>
              <a:cxn ang="0">
                <a:pos x="107" y="197"/>
              </a:cxn>
              <a:cxn ang="0">
                <a:pos x="94" y="195"/>
              </a:cxn>
              <a:cxn ang="0">
                <a:pos x="85" y="191"/>
              </a:cxn>
              <a:cxn ang="0">
                <a:pos x="80" y="185"/>
              </a:cxn>
              <a:cxn ang="0">
                <a:pos x="79" y="175"/>
              </a:cxn>
            </a:cxnLst>
            <a:rect l="0" t="0" r="r" b="b"/>
            <a:pathLst>
              <a:path w="216" h="211">
                <a:moveTo>
                  <a:pt x="0" y="0"/>
                </a:move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04" y="211"/>
                </a:lnTo>
                <a:lnTo>
                  <a:pt x="117" y="210"/>
                </a:lnTo>
                <a:lnTo>
                  <a:pt x="128" y="209"/>
                </a:lnTo>
                <a:lnTo>
                  <a:pt x="140" y="206"/>
                </a:lnTo>
                <a:lnTo>
                  <a:pt x="150" y="203"/>
                </a:lnTo>
                <a:lnTo>
                  <a:pt x="160" y="198"/>
                </a:lnTo>
                <a:lnTo>
                  <a:pt x="165" y="196"/>
                </a:lnTo>
                <a:lnTo>
                  <a:pt x="169" y="193"/>
                </a:lnTo>
                <a:lnTo>
                  <a:pt x="174" y="190"/>
                </a:lnTo>
                <a:lnTo>
                  <a:pt x="178" y="187"/>
                </a:lnTo>
                <a:lnTo>
                  <a:pt x="185" y="180"/>
                </a:lnTo>
                <a:lnTo>
                  <a:pt x="189" y="177"/>
                </a:lnTo>
                <a:lnTo>
                  <a:pt x="192" y="173"/>
                </a:lnTo>
                <a:lnTo>
                  <a:pt x="195" y="169"/>
                </a:lnTo>
                <a:lnTo>
                  <a:pt x="198" y="165"/>
                </a:lnTo>
                <a:lnTo>
                  <a:pt x="203" y="156"/>
                </a:lnTo>
                <a:lnTo>
                  <a:pt x="208" y="147"/>
                </a:lnTo>
                <a:lnTo>
                  <a:pt x="211" y="137"/>
                </a:lnTo>
                <a:lnTo>
                  <a:pt x="214" y="127"/>
                </a:lnTo>
                <a:lnTo>
                  <a:pt x="214" y="121"/>
                </a:lnTo>
                <a:lnTo>
                  <a:pt x="215" y="116"/>
                </a:lnTo>
                <a:lnTo>
                  <a:pt x="216" y="105"/>
                </a:lnTo>
                <a:lnTo>
                  <a:pt x="215" y="94"/>
                </a:lnTo>
                <a:lnTo>
                  <a:pt x="214" y="83"/>
                </a:lnTo>
                <a:lnTo>
                  <a:pt x="211" y="72"/>
                </a:lnTo>
                <a:lnTo>
                  <a:pt x="208" y="62"/>
                </a:lnTo>
                <a:lnTo>
                  <a:pt x="205" y="58"/>
                </a:lnTo>
                <a:lnTo>
                  <a:pt x="203" y="53"/>
                </a:lnTo>
                <a:lnTo>
                  <a:pt x="198" y="44"/>
                </a:lnTo>
                <a:lnTo>
                  <a:pt x="191" y="36"/>
                </a:lnTo>
                <a:lnTo>
                  <a:pt x="184" y="29"/>
                </a:lnTo>
                <a:lnTo>
                  <a:pt x="176" y="22"/>
                </a:lnTo>
                <a:lnTo>
                  <a:pt x="167" y="17"/>
                </a:lnTo>
                <a:lnTo>
                  <a:pt x="157" y="12"/>
                </a:lnTo>
                <a:lnTo>
                  <a:pt x="147" y="7"/>
                </a:lnTo>
                <a:lnTo>
                  <a:pt x="141" y="6"/>
                </a:lnTo>
                <a:lnTo>
                  <a:pt x="135" y="4"/>
                </a:lnTo>
                <a:lnTo>
                  <a:pt x="123" y="2"/>
                </a:lnTo>
                <a:lnTo>
                  <a:pt x="116" y="1"/>
                </a:lnTo>
                <a:lnTo>
                  <a:pt x="109" y="0"/>
                </a:lnTo>
                <a:lnTo>
                  <a:pt x="96" y="0"/>
                </a:lnTo>
                <a:lnTo>
                  <a:pt x="0" y="0"/>
                </a:lnTo>
                <a:close/>
                <a:moveTo>
                  <a:pt x="79" y="35"/>
                </a:moveTo>
                <a:lnTo>
                  <a:pt x="79" y="30"/>
                </a:lnTo>
                <a:lnTo>
                  <a:pt x="80" y="26"/>
                </a:lnTo>
                <a:lnTo>
                  <a:pt x="81" y="24"/>
                </a:lnTo>
                <a:lnTo>
                  <a:pt x="82" y="22"/>
                </a:lnTo>
                <a:lnTo>
                  <a:pt x="85" y="19"/>
                </a:lnTo>
                <a:lnTo>
                  <a:pt x="87" y="18"/>
                </a:lnTo>
                <a:lnTo>
                  <a:pt x="89" y="17"/>
                </a:lnTo>
                <a:lnTo>
                  <a:pt x="94" y="15"/>
                </a:lnTo>
                <a:lnTo>
                  <a:pt x="100" y="14"/>
                </a:lnTo>
                <a:lnTo>
                  <a:pt x="107" y="14"/>
                </a:lnTo>
                <a:lnTo>
                  <a:pt x="113" y="14"/>
                </a:lnTo>
                <a:lnTo>
                  <a:pt x="118" y="15"/>
                </a:lnTo>
                <a:lnTo>
                  <a:pt x="124" y="17"/>
                </a:lnTo>
                <a:lnTo>
                  <a:pt x="129" y="19"/>
                </a:lnTo>
                <a:lnTo>
                  <a:pt x="133" y="22"/>
                </a:lnTo>
                <a:lnTo>
                  <a:pt x="138" y="26"/>
                </a:lnTo>
                <a:lnTo>
                  <a:pt x="142" y="30"/>
                </a:lnTo>
                <a:lnTo>
                  <a:pt x="145" y="36"/>
                </a:lnTo>
                <a:lnTo>
                  <a:pt x="149" y="42"/>
                </a:lnTo>
                <a:lnTo>
                  <a:pt x="152" y="48"/>
                </a:lnTo>
                <a:lnTo>
                  <a:pt x="154" y="56"/>
                </a:lnTo>
                <a:lnTo>
                  <a:pt x="156" y="64"/>
                </a:lnTo>
                <a:lnTo>
                  <a:pt x="158" y="73"/>
                </a:lnTo>
                <a:lnTo>
                  <a:pt x="159" y="83"/>
                </a:lnTo>
                <a:lnTo>
                  <a:pt x="160" y="94"/>
                </a:lnTo>
                <a:lnTo>
                  <a:pt x="160" y="105"/>
                </a:lnTo>
                <a:lnTo>
                  <a:pt x="160" y="117"/>
                </a:lnTo>
                <a:lnTo>
                  <a:pt x="159" y="127"/>
                </a:lnTo>
                <a:lnTo>
                  <a:pt x="158" y="137"/>
                </a:lnTo>
                <a:lnTo>
                  <a:pt x="156" y="146"/>
                </a:lnTo>
                <a:lnTo>
                  <a:pt x="154" y="154"/>
                </a:lnTo>
                <a:lnTo>
                  <a:pt x="152" y="162"/>
                </a:lnTo>
                <a:lnTo>
                  <a:pt x="149" y="169"/>
                </a:lnTo>
                <a:lnTo>
                  <a:pt x="145" y="175"/>
                </a:lnTo>
                <a:lnTo>
                  <a:pt x="142" y="180"/>
                </a:lnTo>
                <a:lnTo>
                  <a:pt x="138" y="184"/>
                </a:lnTo>
                <a:lnTo>
                  <a:pt x="136" y="186"/>
                </a:lnTo>
                <a:lnTo>
                  <a:pt x="133" y="188"/>
                </a:lnTo>
                <a:lnTo>
                  <a:pt x="131" y="190"/>
                </a:lnTo>
                <a:lnTo>
                  <a:pt x="129" y="191"/>
                </a:lnTo>
                <a:lnTo>
                  <a:pt x="124" y="194"/>
                </a:lnTo>
                <a:lnTo>
                  <a:pt x="118" y="195"/>
                </a:lnTo>
                <a:lnTo>
                  <a:pt x="113" y="196"/>
                </a:lnTo>
                <a:lnTo>
                  <a:pt x="107" y="197"/>
                </a:lnTo>
                <a:lnTo>
                  <a:pt x="100" y="196"/>
                </a:lnTo>
                <a:lnTo>
                  <a:pt x="94" y="195"/>
                </a:lnTo>
                <a:lnTo>
                  <a:pt x="89" y="194"/>
                </a:lnTo>
                <a:lnTo>
                  <a:pt x="85" y="191"/>
                </a:lnTo>
                <a:lnTo>
                  <a:pt x="82" y="188"/>
                </a:lnTo>
                <a:lnTo>
                  <a:pt x="80" y="185"/>
                </a:lnTo>
                <a:lnTo>
                  <a:pt x="79" y="180"/>
                </a:lnTo>
                <a:lnTo>
                  <a:pt x="79" y="175"/>
                </a:lnTo>
                <a:lnTo>
                  <a:pt x="79" y="35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Freeform 22"/>
          <p:cNvSpPr>
            <a:spLocks noEditPoints="1"/>
          </p:cNvSpPr>
          <p:nvPr userDrawn="1"/>
        </p:nvSpPr>
        <p:spPr bwMode="auto">
          <a:xfrm>
            <a:off x="1803400" y="904875"/>
            <a:ext cx="171450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7" y="16"/>
              </a:cxn>
              <a:cxn ang="0">
                <a:pos x="99" y="14"/>
              </a:cxn>
              <a:cxn ang="0">
                <a:pos x="119" y="20"/>
              </a:cxn>
              <a:cxn ang="0">
                <a:pos x="129" y="30"/>
              </a:cxn>
              <a:cxn ang="0">
                <a:pos x="133" y="41"/>
              </a:cxn>
              <a:cxn ang="0">
                <a:pos x="134" y="55"/>
              </a:cxn>
              <a:cxn ang="0">
                <a:pos x="131" y="71"/>
              </a:cxn>
              <a:cxn ang="0">
                <a:pos x="126" y="81"/>
              </a:cxn>
              <a:cxn ang="0">
                <a:pos x="116" y="87"/>
              </a:cxn>
              <a:cxn ang="0">
                <a:pos x="104" y="91"/>
              </a:cxn>
              <a:cxn ang="0">
                <a:pos x="88" y="93"/>
              </a:cxn>
              <a:cxn ang="0">
                <a:pos x="29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50" y="207"/>
              </a:cxn>
              <a:cxn ang="0">
                <a:pos x="165" y="202"/>
              </a:cxn>
              <a:cxn ang="0">
                <a:pos x="182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7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8" y="98"/>
              </a:cxn>
              <a:cxn ang="0">
                <a:pos x="157" y="94"/>
              </a:cxn>
              <a:cxn ang="0">
                <a:pos x="169" y="88"/>
              </a:cxn>
              <a:cxn ang="0">
                <a:pos x="179" y="79"/>
              </a:cxn>
              <a:cxn ang="0">
                <a:pos x="185" y="67"/>
              </a:cxn>
              <a:cxn ang="0">
                <a:pos x="187" y="52"/>
              </a:cxn>
              <a:cxn ang="0">
                <a:pos x="184" y="35"/>
              </a:cxn>
              <a:cxn ang="0">
                <a:pos x="175" y="21"/>
              </a:cxn>
              <a:cxn ang="0">
                <a:pos x="160" y="10"/>
              </a:cxn>
              <a:cxn ang="0">
                <a:pos x="141" y="3"/>
              </a:cxn>
              <a:cxn ang="0">
                <a:pos x="118" y="0"/>
              </a:cxn>
              <a:cxn ang="0">
                <a:pos x="0" y="12"/>
              </a:cxn>
              <a:cxn ang="0">
                <a:pos x="19" y="14"/>
              </a:cxn>
              <a:cxn ang="0">
                <a:pos x="25" y="19"/>
              </a:cxn>
              <a:cxn ang="0">
                <a:pos x="29" y="32"/>
              </a:cxn>
              <a:cxn ang="0">
                <a:pos x="100" y="107"/>
              </a:cxn>
              <a:cxn ang="0">
                <a:pos x="117" y="109"/>
              </a:cxn>
              <a:cxn ang="0">
                <a:pos x="130" y="116"/>
              </a:cxn>
              <a:cxn ang="0">
                <a:pos x="139" y="126"/>
              </a:cxn>
              <a:cxn ang="0">
                <a:pos x="143" y="138"/>
              </a:cxn>
              <a:cxn ang="0">
                <a:pos x="145" y="156"/>
              </a:cxn>
              <a:cxn ang="0">
                <a:pos x="143" y="173"/>
              </a:cxn>
              <a:cxn ang="0">
                <a:pos x="137" y="183"/>
              </a:cxn>
              <a:cxn ang="0">
                <a:pos x="128" y="190"/>
              </a:cxn>
              <a:cxn ang="0">
                <a:pos x="116" y="195"/>
              </a:cxn>
              <a:cxn ang="0">
                <a:pos x="100" y="197"/>
              </a:cxn>
              <a:cxn ang="0">
                <a:pos x="86" y="193"/>
              </a:cxn>
              <a:cxn ang="0">
                <a:pos x="82" y="189"/>
              </a:cxn>
              <a:cxn ang="0">
                <a:pos x="79" y="184"/>
              </a:cxn>
              <a:cxn ang="0">
                <a:pos x="78" y="107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29"/>
                </a:lnTo>
                <a:lnTo>
                  <a:pt x="79" y="25"/>
                </a:lnTo>
                <a:lnTo>
                  <a:pt x="81" y="21"/>
                </a:lnTo>
                <a:lnTo>
                  <a:pt x="84" y="19"/>
                </a:lnTo>
                <a:lnTo>
                  <a:pt x="87" y="16"/>
                </a:lnTo>
                <a:lnTo>
                  <a:pt x="90" y="15"/>
                </a:lnTo>
                <a:lnTo>
                  <a:pt x="94" y="14"/>
                </a:lnTo>
                <a:lnTo>
                  <a:pt x="99" y="14"/>
                </a:lnTo>
                <a:lnTo>
                  <a:pt x="106" y="14"/>
                </a:lnTo>
                <a:lnTo>
                  <a:pt x="113" y="16"/>
                </a:lnTo>
                <a:lnTo>
                  <a:pt x="119" y="20"/>
                </a:lnTo>
                <a:lnTo>
                  <a:pt x="124" y="24"/>
                </a:lnTo>
                <a:lnTo>
                  <a:pt x="127" y="27"/>
                </a:lnTo>
                <a:lnTo>
                  <a:pt x="129" y="30"/>
                </a:lnTo>
                <a:lnTo>
                  <a:pt x="130" y="34"/>
                </a:lnTo>
                <a:lnTo>
                  <a:pt x="132" y="37"/>
                </a:lnTo>
                <a:lnTo>
                  <a:pt x="133" y="41"/>
                </a:lnTo>
                <a:lnTo>
                  <a:pt x="133" y="45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30" y="75"/>
                </a:lnTo>
                <a:lnTo>
                  <a:pt x="128" y="78"/>
                </a:lnTo>
                <a:lnTo>
                  <a:pt x="126" y="81"/>
                </a:lnTo>
                <a:lnTo>
                  <a:pt x="123" y="83"/>
                </a:lnTo>
                <a:lnTo>
                  <a:pt x="120" y="85"/>
                </a:lnTo>
                <a:lnTo>
                  <a:pt x="116" y="87"/>
                </a:lnTo>
                <a:lnTo>
                  <a:pt x="113" y="89"/>
                </a:lnTo>
                <a:lnTo>
                  <a:pt x="108" y="90"/>
                </a:lnTo>
                <a:lnTo>
                  <a:pt x="104" y="91"/>
                </a:lnTo>
                <a:lnTo>
                  <a:pt x="99" y="92"/>
                </a:lnTo>
                <a:lnTo>
                  <a:pt x="94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9" y="178"/>
                </a:moveTo>
                <a:lnTo>
                  <a:pt x="28" y="183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1" y="209"/>
                </a:lnTo>
                <a:lnTo>
                  <a:pt x="150" y="207"/>
                </a:lnTo>
                <a:lnTo>
                  <a:pt x="158" y="205"/>
                </a:lnTo>
                <a:lnTo>
                  <a:pt x="161" y="204"/>
                </a:lnTo>
                <a:lnTo>
                  <a:pt x="165" y="202"/>
                </a:lnTo>
                <a:lnTo>
                  <a:pt x="171" y="199"/>
                </a:lnTo>
                <a:lnTo>
                  <a:pt x="177" y="195"/>
                </a:lnTo>
                <a:lnTo>
                  <a:pt x="182" y="191"/>
                </a:lnTo>
                <a:lnTo>
                  <a:pt x="186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8" y="145"/>
                </a:lnTo>
                <a:lnTo>
                  <a:pt x="197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4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5" y="102"/>
                </a:lnTo>
                <a:lnTo>
                  <a:pt x="149" y="100"/>
                </a:lnTo>
                <a:lnTo>
                  <a:pt x="138" y="98"/>
                </a:lnTo>
                <a:lnTo>
                  <a:pt x="143" y="97"/>
                </a:lnTo>
                <a:lnTo>
                  <a:pt x="148" y="96"/>
                </a:lnTo>
                <a:lnTo>
                  <a:pt x="157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6" y="82"/>
                </a:lnTo>
                <a:lnTo>
                  <a:pt x="179" y="79"/>
                </a:lnTo>
                <a:lnTo>
                  <a:pt x="181" y="75"/>
                </a:lnTo>
                <a:lnTo>
                  <a:pt x="183" y="71"/>
                </a:lnTo>
                <a:lnTo>
                  <a:pt x="185" y="67"/>
                </a:lnTo>
                <a:lnTo>
                  <a:pt x="186" y="62"/>
                </a:lnTo>
                <a:lnTo>
                  <a:pt x="187" y="57"/>
                </a:lnTo>
                <a:lnTo>
                  <a:pt x="187" y="52"/>
                </a:lnTo>
                <a:lnTo>
                  <a:pt x="187" y="46"/>
                </a:lnTo>
                <a:lnTo>
                  <a:pt x="186" y="40"/>
                </a:lnTo>
                <a:lnTo>
                  <a:pt x="184" y="35"/>
                </a:lnTo>
                <a:lnTo>
                  <a:pt x="181" y="30"/>
                </a:lnTo>
                <a:lnTo>
                  <a:pt x="178" y="25"/>
                </a:lnTo>
                <a:lnTo>
                  <a:pt x="175" y="21"/>
                </a:lnTo>
                <a:lnTo>
                  <a:pt x="171" y="17"/>
                </a:lnTo>
                <a:lnTo>
                  <a:pt x="166" y="13"/>
                </a:lnTo>
                <a:lnTo>
                  <a:pt x="160" y="10"/>
                </a:lnTo>
                <a:lnTo>
                  <a:pt x="155" y="7"/>
                </a:lnTo>
                <a:lnTo>
                  <a:pt x="148" y="5"/>
                </a:lnTo>
                <a:lnTo>
                  <a:pt x="141" y="3"/>
                </a:lnTo>
                <a:lnTo>
                  <a:pt x="134" y="1"/>
                </a:lnTo>
                <a:lnTo>
                  <a:pt x="126" y="0"/>
                </a:lnTo>
                <a:lnTo>
                  <a:pt x="118" y="0"/>
                </a:lnTo>
                <a:lnTo>
                  <a:pt x="110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2" y="16"/>
                </a:lnTo>
                <a:lnTo>
                  <a:pt x="24" y="17"/>
                </a:lnTo>
                <a:lnTo>
                  <a:pt x="25" y="19"/>
                </a:lnTo>
                <a:lnTo>
                  <a:pt x="27" y="22"/>
                </a:lnTo>
                <a:lnTo>
                  <a:pt x="28" y="27"/>
                </a:lnTo>
                <a:lnTo>
                  <a:pt x="29" y="32"/>
                </a:lnTo>
                <a:lnTo>
                  <a:pt x="29" y="178"/>
                </a:lnTo>
                <a:close/>
                <a:moveTo>
                  <a:pt x="78" y="107"/>
                </a:moveTo>
                <a:lnTo>
                  <a:pt x="100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09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9" y="126"/>
                </a:lnTo>
                <a:lnTo>
                  <a:pt x="141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5" y="165"/>
                </a:lnTo>
                <a:lnTo>
                  <a:pt x="143" y="173"/>
                </a:lnTo>
                <a:lnTo>
                  <a:pt x="141" y="177"/>
                </a:lnTo>
                <a:lnTo>
                  <a:pt x="139" y="180"/>
                </a:lnTo>
                <a:lnTo>
                  <a:pt x="137" y="183"/>
                </a:lnTo>
                <a:lnTo>
                  <a:pt x="134" y="186"/>
                </a:lnTo>
                <a:lnTo>
                  <a:pt x="131" y="188"/>
                </a:lnTo>
                <a:lnTo>
                  <a:pt x="128" y="190"/>
                </a:lnTo>
                <a:lnTo>
                  <a:pt x="124" y="192"/>
                </a:lnTo>
                <a:lnTo>
                  <a:pt x="120" y="194"/>
                </a:lnTo>
                <a:lnTo>
                  <a:pt x="116" y="195"/>
                </a:lnTo>
                <a:lnTo>
                  <a:pt x="111" y="196"/>
                </a:lnTo>
                <a:lnTo>
                  <a:pt x="106" y="196"/>
                </a:lnTo>
                <a:lnTo>
                  <a:pt x="100" y="197"/>
                </a:lnTo>
                <a:lnTo>
                  <a:pt x="95" y="196"/>
                </a:lnTo>
                <a:lnTo>
                  <a:pt x="90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2" y="189"/>
                </a:lnTo>
                <a:lnTo>
                  <a:pt x="81" y="188"/>
                </a:lnTo>
                <a:lnTo>
                  <a:pt x="80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4" name="Freeform 23"/>
          <p:cNvSpPr>
            <a:spLocks noEditPoints="1"/>
          </p:cNvSpPr>
          <p:nvPr userDrawn="1"/>
        </p:nvSpPr>
        <p:spPr bwMode="auto">
          <a:xfrm>
            <a:off x="1973263" y="901700"/>
            <a:ext cx="200025" cy="171450"/>
          </a:xfrm>
          <a:custGeom>
            <a:avLst/>
            <a:gdLst/>
            <a:ahLst/>
            <a:cxnLst>
              <a:cxn ang="0">
                <a:pos x="87" y="216"/>
              </a:cxn>
              <a:cxn ang="0">
                <a:pos x="87" y="203"/>
              </a:cxn>
              <a:cxn ang="0">
                <a:pos x="72" y="203"/>
              </a:cxn>
              <a:cxn ang="0">
                <a:pos x="67" y="203"/>
              </a:cxn>
              <a:cxn ang="0">
                <a:pos x="64" y="202"/>
              </a:cxn>
              <a:cxn ang="0">
                <a:pos x="61" y="201"/>
              </a:cxn>
              <a:cxn ang="0">
                <a:pos x="58" y="200"/>
              </a:cxn>
              <a:cxn ang="0">
                <a:pos x="56" y="198"/>
              </a:cxn>
              <a:cxn ang="0">
                <a:pos x="55" y="195"/>
              </a:cxn>
              <a:cxn ang="0">
                <a:pos x="54" y="192"/>
              </a:cxn>
              <a:cxn ang="0">
                <a:pos x="54" y="189"/>
              </a:cxn>
              <a:cxn ang="0">
                <a:pos x="54" y="183"/>
              </a:cxn>
              <a:cxn ang="0">
                <a:pos x="55" y="178"/>
              </a:cxn>
              <a:cxn ang="0">
                <a:pos x="58" y="170"/>
              </a:cxn>
              <a:cxn ang="0">
                <a:pos x="68" y="146"/>
              </a:cxn>
              <a:cxn ang="0">
                <a:pos x="135" y="146"/>
              </a:cxn>
              <a:cxn ang="0">
                <a:pos x="151" y="181"/>
              </a:cxn>
              <a:cxn ang="0">
                <a:pos x="153" y="187"/>
              </a:cxn>
              <a:cxn ang="0">
                <a:pos x="154" y="190"/>
              </a:cxn>
              <a:cxn ang="0">
                <a:pos x="154" y="193"/>
              </a:cxn>
              <a:cxn ang="0">
                <a:pos x="154" y="196"/>
              </a:cxn>
              <a:cxn ang="0">
                <a:pos x="154" y="198"/>
              </a:cxn>
              <a:cxn ang="0">
                <a:pos x="153" y="199"/>
              </a:cxn>
              <a:cxn ang="0">
                <a:pos x="151" y="201"/>
              </a:cxn>
              <a:cxn ang="0">
                <a:pos x="149" y="202"/>
              </a:cxn>
              <a:cxn ang="0">
                <a:pos x="146" y="203"/>
              </a:cxn>
              <a:cxn ang="0">
                <a:pos x="141" y="203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6"/>
              </a:cxn>
              <a:cxn ang="0">
                <a:pos x="235" y="216"/>
              </a:cxn>
              <a:cxn ang="0">
                <a:pos x="235" y="203"/>
              </a:cxn>
              <a:cxn ang="0">
                <a:pos x="229" y="203"/>
              </a:cxn>
              <a:cxn ang="0">
                <a:pos x="224" y="202"/>
              </a:cxn>
              <a:cxn ang="0">
                <a:pos x="220" y="200"/>
              </a:cxn>
              <a:cxn ang="0">
                <a:pos x="216" y="198"/>
              </a:cxn>
              <a:cxn ang="0">
                <a:pos x="213" y="196"/>
              </a:cxn>
              <a:cxn ang="0">
                <a:pos x="210" y="192"/>
              </a:cxn>
              <a:cxn ang="0">
                <a:pos x="208" y="188"/>
              </a:cxn>
              <a:cxn ang="0">
                <a:pos x="205" y="183"/>
              </a:cxn>
              <a:cxn ang="0">
                <a:pos x="126" y="0"/>
              </a:cxn>
              <a:cxn ang="0">
                <a:pos x="110" y="0"/>
              </a:cxn>
              <a:cxn ang="0">
                <a:pos x="41" y="164"/>
              </a:cxn>
              <a:cxn ang="0">
                <a:pos x="38" y="173"/>
              </a:cxn>
              <a:cxn ang="0">
                <a:pos x="34" y="181"/>
              </a:cxn>
              <a:cxn ang="0">
                <a:pos x="30" y="187"/>
              </a:cxn>
              <a:cxn ang="0">
                <a:pos x="25" y="192"/>
              </a:cxn>
              <a:cxn ang="0">
                <a:pos x="21" y="196"/>
              </a:cxn>
              <a:cxn ang="0">
                <a:pos x="15" y="199"/>
              </a:cxn>
              <a:cxn ang="0">
                <a:pos x="8" y="202"/>
              </a:cxn>
              <a:cxn ang="0">
                <a:pos x="0" y="203"/>
              </a:cxn>
              <a:cxn ang="0">
                <a:pos x="0" y="216"/>
              </a:cxn>
              <a:cxn ang="0">
                <a:pos x="87" y="216"/>
              </a:cxn>
              <a:cxn ang="0">
                <a:pos x="128" y="130"/>
              </a:cxn>
              <a:cxn ang="0">
                <a:pos x="74" y="130"/>
              </a:cxn>
              <a:cxn ang="0">
                <a:pos x="100" y="65"/>
              </a:cxn>
              <a:cxn ang="0">
                <a:pos x="128" y="130"/>
              </a:cxn>
            </a:cxnLst>
            <a:rect l="0" t="0" r="r" b="b"/>
            <a:pathLst>
              <a:path w="235" h="216">
                <a:moveTo>
                  <a:pt x="87" y="216"/>
                </a:moveTo>
                <a:lnTo>
                  <a:pt x="87" y="203"/>
                </a:lnTo>
                <a:lnTo>
                  <a:pt x="72" y="203"/>
                </a:lnTo>
                <a:lnTo>
                  <a:pt x="67" y="203"/>
                </a:lnTo>
                <a:lnTo>
                  <a:pt x="64" y="202"/>
                </a:lnTo>
                <a:lnTo>
                  <a:pt x="61" y="201"/>
                </a:lnTo>
                <a:lnTo>
                  <a:pt x="58" y="200"/>
                </a:lnTo>
                <a:lnTo>
                  <a:pt x="56" y="198"/>
                </a:lnTo>
                <a:lnTo>
                  <a:pt x="55" y="195"/>
                </a:lnTo>
                <a:lnTo>
                  <a:pt x="54" y="192"/>
                </a:lnTo>
                <a:lnTo>
                  <a:pt x="54" y="189"/>
                </a:lnTo>
                <a:lnTo>
                  <a:pt x="54" y="183"/>
                </a:lnTo>
                <a:lnTo>
                  <a:pt x="55" y="178"/>
                </a:lnTo>
                <a:lnTo>
                  <a:pt x="58" y="170"/>
                </a:lnTo>
                <a:lnTo>
                  <a:pt x="68" y="146"/>
                </a:lnTo>
                <a:lnTo>
                  <a:pt x="135" y="146"/>
                </a:lnTo>
                <a:lnTo>
                  <a:pt x="151" y="181"/>
                </a:lnTo>
                <a:lnTo>
                  <a:pt x="153" y="187"/>
                </a:lnTo>
                <a:lnTo>
                  <a:pt x="154" y="190"/>
                </a:lnTo>
                <a:lnTo>
                  <a:pt x="154" y="193"/>
                </a:lnTo>
                <a:lnTo>
                  <a:pt x="154" y="196"/>
                </a:lnTo>
                <a:lnTo>
                  <a:pt x="154" y="198"/>
                </a:lnTo>
                <a:lnTo>
                  <a:pt x="153" y="199"/>
                </a:lnTo>
                <a:lnTo>
                  <a:pt x="151" y="201"/>
                </a:lnTo>
                <a:lnTo>
                  <a:pt x="149" y="202"/>
                </a:lnTo>
                <a:lnTo>
                  <a:pt x="146" y="203"/>
                </a:lnTo>
                <a:lnTo>
                  <a:pt x="141" y="203"/>
                </a:lnTo>
                <a:lnTo>
                  <a:pt x="135" y="203"/>
                </a:lnTo>
                <a:lnTo>
                  <a:pt x="123" y="203"/>
                </a:lnTo>
                <a:lnTo>
                  <a:pt x="123" y="216"/>
                </a:lnTo>
                <a:lnTo>
                  <a:pt x="235" y="216"/>
                </a:lnTo>
                <a:lnTo>
                  <a:pt x="235" y="203"/>
                </a:lnTo>
                <a:lnTo>
                  <a:pt x="229" y="203"/>
                </a:lnTo>
                <a:lnTo>
                  <a:pt x="224" y="202"/>
                </a:lnTo>
                <a:lnTo>
                  <a:pt x="220" y="200"/>
                </a:lnTo>
                <a:lnTo>
                  <a:pt x="216" y="198"/>
                </a:lnTo>
                <a:lnTo>
                  <a:pt x="213" y="196"/>
                </a:lnTo>
                <a:lnTo>
                  <a:pt x="210" y="192"/>
                </a:lnTo>
                <a:lnTo>
                  <a:pt x="208" y="188"/>
                </a:lnTo>
                <a:lnTo>
                  <a:pt x="205" y="183"/>
                </a:lnTo>
                <a:lnTo>
                  <a:pt x="126" y="0"/>
                </a:lnTo>
                <a:lnTo>
                  <a:pt x="110" y="0"/>
                </a:lnTo>
                <a:lnTo>
                  <a:pt x="41" y="164"/>
                </a:lnTo>
                <a:lnTo>
                  <a:pt x="38" y="173"/>
                </a:lnTo>
                <a:lnTo>
                  <a:pt x="34" y="181"/>
                </a:lnTo>
                <a:lnTo>
                  <a:pt x="30" y="187"/>
                </a:lnTo>
                <a:lnTo>
                  <a:pt x="25" y="192"/>
                </a:lnTo>
                <a:lnTo>
                  <a:pt x="21" y="196"/>
                </a:lnTo>
                <a:lnTo>
                  <a:pt x="15" y="199"/>
                </a:lnTo>
                <a:lnTo>
                  <a:pt x="8" y="202"/>
                </a:lnTo>
                <a:lnTo>
                  <a:pt x="0" y="203"/>
                </a:lnTo>
                <a:lnTo>
                  <a:pt x="0" y="216"/>
                </a:lnTo>
                <a:lnTo>
                  <a:pt x="87" y="216"/>
                </a:lnTo>
                <a:close/>
                <a:moveTo>
                  <a:pt x="128" y="130"/>
                </a:moveTo>
                <a:lnTo>
                  <a:pt x="74" y="130"/>
                </a:lnTo>
                <a:lnTo>
                  <a:pt x="100" y="65"/>
                </a:lnTo>
                <a:lnTo>
                  <a:pt x="128" y="13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5" name="Freeform 24"/>
          <p:cNvSpPr>
            <a:spLocks noEditPoints="1"/>
          </p:cNvSpPr>
          <p:nvPr userDrawn="1"/>
        </p:nvSpPr>
        <p:spPr bwMode="auto">
          <a:xfrm>
            <a:off x="2179638" y="904875"/>
            <a:ext cx="177800" cy="169863"/>
          </a:xfrm>
          <a:custGeom>
            <a:avLst/>
            <a:gdLst/>
            <a:ahLst/>
            <a:cxnLst>
              <a:cxn ang="0">
                <a:pos x="191" y="179"/>
              </a:cxn>
              <a:cxn ang="0">
                <a:pos x="188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4" y="154"/>
              </a:cxn>
              <a:cxn ang="0">
                <a:pos x="154" y="131"/>
              </a:cxn>
              <a:cxn ang="0">
                <a:pos x="146" y="121"/>
              </a:cxn>
              <a:cxn ang="0">
                <a:pos x="134" y="114"/>
              </a:cxn>
              <a:cxn ang="0">
                <a:pos x="118" y="109"/>
              </a:cxn>
              <a:cxn ang="0">
                <a:pos x="124" y="106"/>
              </a:cxn>
              <a:cxn ang="0">
                <a:pos x="150" y="101"/>
              </a:cxn>
              <a:cxn ang="0">
                <a:pos x="167" y="93"/>
              </a:cxn>
              <a:cxn ang="0">
                <a:pos x="179" y="81"/>
              </a:cxn>
              <a:cxn ang="0">
                <a:pos x="185" y="63"/>
              </a:cxn>
              <a:cxn ang="0">
                <a:pos x="184" y="43"/>
              </a:cxn>
              <a:cxn ang="0">
                <a:pos x="178" y="27"/>
              </a:cxn>
              <a:cxn ang="0">
                <a:pos x="166" y="14"/>
              </a:cxn>
              <a:cxn ang="0">
                <a:pos x="148" y="5"/>
              </a:cxn>
              <a:cxn ang="0">
                <a:pos x="125" y="0"/>
              </a:cxn>
              <a:cxn ang="0">
                <a:pos x="0" y="0"/>
              </a:cxn>
              <a:cxn ang="0">
                <a:pos x="14" y="13"/>
              </a:cxn>
              <a:cxn ang="0">
                <a:pos x="25" y="17"/>
              </a:cxn>
              <a:cxn ang="0">
                <a:pos x="29" y="27"/>
              </a:cxn>
              <a:cxn ang="0">
                <a:pos x="29" y="183"/>
              </a:cxn>
              <a:cxn ang="0">
                <a:pos x="26" y="191"/>
              </a:cxn>
              <a:cxn ang="0">
                <a:pos x="19" y="196"/>
              </a:cxn>
              <a:cxn ang="0">
                <a:pos x="0" y="198"/>
              </a:cxn>
              <a:cxn ang="0">
                <a:pos x="108" y="198"/>
              </a:cxn>
              <a:cxn ang="0">
                <a:pos x="88" y="195"/>
              </a:cxn>
              <a:cxn ang="0">
                <a:pos x="81" y="189"/>
              </a:cxn>
              <a:cxn ang="0">
                <a:pos x="79" y="183"/>
              </a:cxn>
              <a:cxn ang="0">
                <a:pos x="79" y="109"/>
              </a:cxn>
              <a:cxn ang="0">
                <a:pos x="98" y="114"/>
              </a:cxn>
              <a:cxn ang="0">
                <a:pos x="106" y="119"/>
              </a:cxn>
              <a:cxn ang="0">
                <a:pos x="110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3" y="207"/>
              </a:cxn>
              <a:cxn ang="0">
                <a:pos x="145" y="213"/>
              </a:cxn>
              <a:cxn ang="0">
                <a:pos x="161" y="214"/>
              </a:cxn>
              <a:cxn ang="0">
                <a:pos x="177" y="212"/>
              </a:cxn>
              <a:cxn ang="0">
                <a:pos x="189" y="206"/>
              </a:cxn>
              <a:cxn ang="0">
                <a:pos x="203" y="185"/>
              </a:cxn>
              <a:cxn ang="0">
                <a:pos x="206" y="170"/>
              </a:cxn>
              <a:cxn ang="0">
                <a:pos x="79" y="32"/>
              </a:cxn>
              <a:cxn ang="0">
                <a:pos x="82" y="20"/>
              </a:cxn>
              <a:cxn ang="0">
                <a:pos x="91" y="15"/>
              </a:cxn>
              <a:cxn ang="0">
                <a:pos x="103" y="14"/>
              </a:cxn>
              <a:cxn ang="0">
                <a:pos x="113" y="17"/>
              </a:cxn>
              <a:cxn ang="0">
                <a:pos x="124" y="25"/>
              </a:cxn>
              <a:cxn ang="0">
                <a:pos x="129" y="35"/>
              </a:cxn>
              <a:cxn ang="0">
                <a:pos x="133" y="52"/>
              </a:cxn>
              <a:cxn ang="0">
                <a:pos x="132" y="68"/>
              </a:cxn>
              <a:cxn ang="0">
                <a:pos x="127" y="81"/>
              </a:cxn>
              <a:cxn ang="0">
                <a:pos x="122" y="88"/>
              </a:cxn>
              <a:cxn ang="0">
                <a:pos x="111" y="94"/>
              </a:cxn>
              <a:cxn ang="0">
                <a:pos x="91" y="98"/>
              </a:cxn>
            </a:cxnLst>
            <a:rect l="0" t="0" r="r" b="b"/>
            <a:pathLst>
              <a:path w="206" h="214">
                <a:moveTo>
                  <a:pt x="194" y="164"/>
                </a:moveTo>
                <a:lnTo>
                  <a:pt x="193" y="172"/>
                </a:lnTo>
                <a:lnTo>
                  <a:pt x="191" y="179"/>
                </a:lnTo>
                <a:lnTo>
                  <a:pt x="190" y="182"/>
                </a:lnTo>
                <a:lnTo>
                  <a:pt x="189" y="184"/>
                </a:lnTo>
                <a:lnTo>
                  <a:pt x="188" y="185"/>
                </a:lnTo>
                <a:lnTo>
                  <a:pt x="186" y="186"/>
                </a:lnTo>
                <a:lnTo>
                  <a:pt x="183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0" y="171"/>
                </a:lnTo>
                <a:lnTo>
                  <a:pt x="164" y="154"/>
                </a:lnTo>
                <a:lnTo>
                  <a:pt x="162" y="146"/>
                </a:lnTo>
                <a:lnTo>
                  <a:pt x="158" y="138"/>
                </a:lnTo>
                <a:lnTo>
                  <a:pt x="154" y="131"/>
                </a:lnTo>
                <a:lnTo>
                  <a:pt x="152" y="128"/>
                </a:lnTo>
                <a:lnTo>
                  <a:pt x="149" y="124"/>
                </a:lnTo>
                <a:lnTo>
                  <a:pt x="146" y="121"/>
                </a:lnTo>
                <a:lnTo>
                  <a:pt x="143" y="119"/>
                </a:lnTo>
                <a:lnTo>
                  <a:pt x="139" y="116"/>
                </a:lnTo>
                <a:lnTo>
                  <a:pt x="134" y="114"/>
                </a:lnTo>
                <a:lnTo>
                  <a:pt x="130" y="112"/>
                </a:lnTo>
                <a:lnTo>
                  <a:pt x="124" y="110"/>
                </a:lnTo>
                <a:lnTo>
                  <a:pt x="118" y="109"/>
                </a:lnTo>
                <a:lnTo>
                  <a:pt x="111" y="108"/>
                </a:lnTo>
                <a:lnTo>
                  <a:pt x="111" y="107"/>
                </a:lnTo>
                <a:lnTo>
                  <a:pt x="124" y="106"/>
                </a:lnTo>
                <a:lnTo>
                  <a:pt x="137" y="104"/>
                </a:lnTo>
                <a:lnTo>
                  <a:pt x="144" y="103"/>
                </a:lnTo>
                <a:lnTo>
                  <a:pt x="150" y="101"/>
                </a:lnTo>
                <a:lnTo>
                  <a:pt x="156" y="99"/>
                </a:lnTo>
                <a:lnTo>
                  <a:pt x="161" y="96"/>
                </a:lnTo>
                <a:lnTo>
                  <a:pt x="167" y="93"/>
                </a:lnTo>
                <a:lnTo>
                  <a:pt x="171" y="90"/>
                </a:lnTo>
                <a:lnTo>
                  <a:pt x="175" y="86"/>
                </a:lnTo>
                <a:lnTo>
                  <a:pt x="179" y="81"/>
                </a:lnTo>
                <a:lnTo>
                  <a:pt x="182" y="76"/>
                </a:lnTo>
                <a:lnTo>
                  <a:pt x="184" y="70"/>
                </a:lnTo>
                <a:lnTo>
                  <a:pt x="185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8"/>
                </a:lnTo>
                <a:lnTo>
                  <a:pt x="181" y="32"/>
                </a:lnTo>
                <a:lnTo>
                  <a:pt x="178" y="27"/>
                </a:lnTo>
                <a:lnTo>
                  <a:pt x="175" y="22"/>
                </a:lnTo>
                <a:lnTo>
                  <a:pt x="171" y="18"/>
                </a:lnTo>
                <a:lnTo>
                  <a:pt x="166" y="14"/>
                </a:lnTo>
                <a:lnTo>
                  <a:pt x="161" y="11"/>
                </a:lnTo>
                <a:lnTo>
                  <a:pt x="155" y="8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5" y="0"/>
                </a:lnTo>
                <a:lnTo>
                  <a:pt x="117" y="0"/>
                </a:lnTo>
                <a:lnTo>
                  <a:pt x="107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08" y="211"/>
                </a:lnTo>
                <a:lnTo>
                  <a:pt x="108" y="198"/>
                </a:lnTo>
                <a:lnTo>
                  <a:pt x="100" y="198"/>
                </a:lnTo>
                <a:lnTo>
                  <a:pt x="93" y="197"/>
                </a:lnTo>
                <a:lnTo>
                  <a:pt x="88" y="195"/>
                </a:lnTo>
                <a:lnTo>
                  <a:pt x="84" y="193"/>
                </a:lnTo>
                <a:lnTo>
                  <a:pt x="83" y="191"/>
                </a:lnTo>
                <a:lnTo>
                  <a:pt x="81" y="189"/>
                </a:lnTo>
                <a:lnTo>
                  <a:pt x="81" y="187"/>
                </a:lnTo>
                <a:lnTo>
                  <a:pt x="80" y="185"/>
                </a:lnTo>
                <a:lnTo>
                  <a:pt x="79" y="183"/>
                </a:lnTo>
                <a:lnTo>
                  <a:pt x="79" y="180"/>
                </a:lnTo>
                <a:lnTo>
                  <a:pt x="79" y="174"/>
                </a:lnTo>
                <a:lnTo>
                  <a:pt x="79" y="109"/>
                </a:lnTo>
                <a:lnTo>
                  <a:pt x="90" y="111"/>
                </a:lnTo>
                <a:lnTo>
                  <a:pt x="94" y="113"/>
                </a:lnTo>
                <a:lnTo>
                  <a:pt x="98" y="114"/>
                </a:lnTo>
                <a:lnTo>
                  <a:pt x="102" y="116"/>
                </a:lnTo>
                <a:lnTo>
                  <a:pt x="104" y="118"/>
                </a:lnTo>
                <a:lnTo>
                  <a:pt x="106" y="119"/>
                </a:lnTo>
                <a:lnTo>
                  <a:pt x="107" y="120"/>
                </a:lnTo>
                <a:lnTo>
                  <a:pt x="109" y="123"/>
                </a:lnTo>
                <a:lnTo>
                  <a:pt x="110" y="126"/>
                </a:lnTo>
                <a:lnTo>
                  <a:pt x="112" y="130"/>
                </a:lnTo>
                <a:lnTo>
                  <a:pt x="113" y="138"/>
                </a:lnTo>
                <a:lnTo>
                  <a:pt x="115" y="149"/>
                </a:lnTo>
                <a:lnTo>
                  <a:pt x="115" y="162"/>
                </a:lnTo>
                <a:lnTo>
                  <a:pt x="117" y="174"/>
                </a:lnTo>
                <a:lnTo>
                  <a:pt x="118" y="180"/>
                </a:lnTo>
                <a:lnTo>
                  <a:pt x="119" y="185"/>
                </a:lnTo>
                <a:lnTo>
                  <a:pt x="123" y="194"/>
                </a:lnTo>
                <a:lnTo>
                  <a:pt x="125" y="198"/>
                </a:lnTo>
                <a:lnTo>
                  <a:pt x="127" y="202"/>
                </a:lnTo>
                <a:lnTo>
                  <a:pt x="130" y="205"/>
                </a:lnTo>
                <a:lnTo>
                  <a:pt x="133" y="207"/>
                </a:lnTo>
                <a:lnTo>
                  <a:pt x="137" y="209"/>
                </a:lnTo>
                <a:lnTo>
                  <a:pt x="141" y="211"/>
                </a:lnTo>
                <a:lnTo>
                  <a:pt x="145" y="213"/>
                </a:lnTo>
                <a:lnTo>
                  <a:pt x="150" y="214"/>
                </a:lnTo>
                <a:lnTo>
                  <a:pt x="155" y="214"/>
                </a:lnTo>
                <a:lnTo>
                  <a:pt x="161" y="214"/>
                </a:lnTo>
                <a:lnTo>
                  <a:pt x="167" y="214"/>
                </a:lnTo>
                <a:lnTo>
                  <a:pt x="172" y="213"/>
                </a:lnTo>
                <a:lnTo>
                  <a:pt x="177" y="212"/>
                </a:lnTo>
                <a:lnTo>
                  <a:pt x="182" y="211"/>
                </a:lnTo>
                <a:lnTo>
                  <a:pt x="186" y="209"/>
                </a:lnTo>
                <a:lnTo>
                  <a:pt x="189" y="206"/>
                </a:lnTo>
                <a:lnTo>
                  <a:pt x="196" y="201"/>
                </a:lnTo>
                <a:lnTo>
                  <a:pt x="200" y="193"/>
                </a:lnTo>
                <a:lnTo>
                  <a:pt x="203" y="185"/>
                </a:lnTo>
                <a:lnTo>
                  <a:pt x="205" y="180"/>
                </a:lnTo>
                <a:lnTo>
                  <a:pt x="205" y="175"/>
                </a:lnTo>
                <a:lnTo>
                  <a:pt x="206" y="170"/>
                </a:lnTo>
                <a:lnTo>
                  <a:pt x="206" y="164"/>
                </a:lnTo>
                <a:lnTo>
                  <a:pt x="194" y="164"/>
                </a:lnTo>
                <a:close/>
                <a:moveTo>
                  <a:pt x="79" y="32"/>
                </a:moveTo>
                <a:lnTo>
                  <a:pt x="79" y="27"/>
                </a:lnTo>
                <a:lnTo>
                  <a:pt x="80" y="23"/>
                </a:lnTo>
                <a:lnTo>
                  <a:pt x="82" y="20"/>
                </a:lnTo>
                <a:lnTo>
                  <a:pt x="85" y="18"/>
                </a:lnTo>
                <a:lnTo>
                  <a:pt x="88" y="16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6" y="14"/>
                </a:lnTo>
                <a:lnTo>
                  <a:pt x="110" y="15"/>
                </a:lnTo>
                <a:lnTo>
                  <a:pt x="113" y="17"/>
                </a:lnTo>
                <a:lnTo>
                  <a:pt x="116" y="18"/>
                </a:lnTo>
                <a:lnTo>
                  <a:pt x="119" y="20"/>
                </a:lnTo>
                <a:lnTo>
                  <a:pt x="124" y="25"/>
                </a:lnTo>
                <a:lnTo>
                  <a:pt x="126" y="28"/>
                </a:lnTo>
                <a:lnTo>
                  <a:pt x="128" y="32"/>
                </a:lnTo>
                <a:lnTo>
                  <a:pt x="129" y="35"/>
                </a:lnTo>
                <a:lnTo>
                  <a:pt x="131" y="39"/>
                </a:lnTo>
                <a:lnTo>
                  <a:pt x="132" y="47"/>
                </a:lnTo>
                <a:lnTo>
                  <a:pt x="133" y="52"/>
                </a:lnTo>
                <a:lnTo>
                  <a:pt x="133" y="56"/>
                </a:lnTo>
                <a:lnTo>
                  <a:pt x="133" y="63"/>
                </a:lnTo>
                <a:lnTo>
                  <a:pt x="132" y="68"/>
                </a:lnTo>
                <a:lnTo>
                  <a:pt x="131" y="73"/>
                </a:lnTo>
                <a:lnTo>
                  <a:pt x="129" y="78"/>
                </a:lnTo>
                <a:lnTo>
                  <a:pt x="127" y="81"/>
                </a:lnTo>
                <a:lnTo>
                  <a:pt x="125" y="85"/>
                </a:lnTo>
                <a:lnTo>
                  <a:pt x="123" y="86"/>
                </a:lnTo>
                <a:lnTo>
                  <a:pt x="122" y="88"/>
                </a:lnTo>
                <a:lnTo>
                  <a:pt x="118" y="90"/>
                </a:lnTo>
                <a:lnTo>
                  <a:pt x="115" y="92"/>
                </a:lnTo>
                <a:lnTo>
                  <a:pt x="111" y="94"/>
                </a:lnTo>
                <a:lnTo>
                  <a:pt x="101" y="96"/>
                </a:lnTo>
                <a:lnTo>
                  <a:pt x="96" y="97"/>
                </a:lnTo>
                <a:lnTo>
                  <a:pt x="91" y="98"/>
                </a:lnTo>
                <a:lnTo>
                  <a:pt x="79" y="98"/>
                </a:lnTo>
                <a:lnTo>
                  <a:pt x="79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6" name="Freeform 25"/>
          <p:cNvSpPr>
            <a:spLocks/>
          </p:cNvSpPr>
          <p:nvPr userDrawn="1"/>
        </p:nvSpPr>
        <p:spPr bwMode="auto">
          <a:xfrm>
            <a:off x="1620838" y="904875"/>
            <a:ext cx="95250" cy="168275"/>
          </a:xfrm>
          <a:custGeom>
            <a:avLst/>
            <a:gdLst/>
            <a:ahLst/>
            <a:cxnLst>
              <a:cxn ang="0">
                <a:pos x="113" y="211"/>
              </a:cxn>
              <a:cxn ang="0">
                <a:pos x="113" y="198"/>
              </a:cxn>
              <a:cxn ang="0">
                <a:pos x="104" y="198"/>
              </a:cxn>
              <a:cxn ang="0">
                <a:pos x="97" y="197"/>
              </a:cxn>
              <a:cxn ang="0">
                <a:pos x="92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2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2" y="14"/>
              </a:cxn>
              <a:cxn ang="0">
                <a:pos x="97" y="13"/>
              </a:cxn>
              <a:cxn ang="0">
                <a:pos x="104" y="12"/>
              </a:cxn>
              <a:cxn ang="0">
                <a:pos x="113" y="12"/>
              </a:cxn>
              <a:cxn ang="0">
                <a:pos x="113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4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29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4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3" y="211"/>
              </a:cxn>
            </a:cxnLst>
            <a:rect l="0" t="0" r="r" b="b"/>
            <a:pathLst>
              <a:path w="113" h="211">
                <a:moveTo>
                  <a:pt x="113" y="211"/>
                </a:moveTo>
                <a:lnTo>
                  <a:pt x="113" y="198"/>
                </a:lnTo>
                <a:lnTo>
                  <a:pt x="104" y="198"/>
                </a:lnTo>
                <a:lnTo>
                  <a:pt x="97" y="197"/>
                </a:lnTo>
                <a:lnTo>
                  <a:pt x="92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2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2" y="14"/>
                </a:lnTo>
                <a:lnTo>
                  <a:pt x="97" y="13"/>
                </a:lnTo>
                <a:lnTo>
                  <a:pt x="104" y="12"/>
                </a:lnTo>
                <a:lnTo>
                  <a:pt x="113" y="12"/>
                </a:lnTo>
                <a:lnTo>
                  <a:pt x="113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29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3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7" name="Freeform 26"/>
          <p:cNvSpPr>
            <a:spLocks/>
          </p:cNvSpPr>
          <p:nvPr userDrawn="1"/>
        </p:nvSpPr>
        <p:spPr bwMode="auto">
          <a:xfrm>
            <a:off x="2370138" y="904875"/>
            <a:ext cx="95250" cy="168275"/>
          </a:xfrm>
          <a:custGeom>
            <a:avLst/>
            <a:gdLst/>
            <a:ahLst/>
            <a:cxnLst>
              <a:cxn ang="0">
                <a:pos x="112" y="211"/>
              </a:cxn>
              <a:cxn ang="0">
                <a:pos x="112" y="198"/>
              </a:cxn>
              <a:cxn ang="0">
                <a:pos x="104" y="198"/>
              </a:cxn>
              <a:cxn ang="0">
                <a:pos x="98" y="197"/>
              </a:cxn>
              <a:cxn ang="0">
                <a:pos x="93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3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2" y="211"/>
              </a:cxn>
            </a:cxnLst>
            <a:rect l="0" t="0" r="r" b="b"/>
            <a:pathLst>
              <a:path w="112" h="211">
                <a:moveTo>
                  <a:pt x="112" y="211"/>
                </a:moveTo>
                <a:lnTo>
                  <a:pt x="112" y="198"/>
                </a:lnTo>
                <a:lnTo>
                  <a:pt x="104" y="198"/>
                </a:lnTo>
                <a:lnTo>
                  <a:pt x="98" y="197"/>
                </a:lnTo>
                <a:lnTo>
                  <a:pt x="93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3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2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8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EE4F6507-6E26-44F5-9C40-CCE0217C1616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667000"/>
            <a:ext cx="8420100" cy="1143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5500" y="3810000"/>
            <a:ext cx="6934200" cy="533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000"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</p:spTree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2941638" y="642938"/>
            <a:ext cx="6964362" cy="142875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142875"/>
            <a:ext cx="3040063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5"/>
          <p:cNvSpPr>
            <a:spLocks/>
          </p:cNvSpPr>
          <p:nvPr userDrawn="1"/>
        </p:nvSpPr>
        <p:spPr bwMode="auto">
          <a:xfrm>
            <a:off x="465138" y="147638"/>
            <a:ext cx="363537" cy="923925"/>
          </a:xfrm>
          <a:custGeom>
            <a:avLst/>
            <a:gdLst/>
            <a:ahLst/>
            <a:cxnLst>
              <a:cxn ang="0">
                <a:pos x="213" y="1165"/>
              </a:cxn>
              <a:cxn ang="0">
                <a:pos x="407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8" y="689"/>
              </a:cxn>
              <a:cxn ang="0">
                <a:pos x="213" y="318"/>
              </a:cxn>
              <a:cxn ang="0">
                <a:pos x="213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4" y="299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19" y="352"/>
              </a:cxn>
              <a:cxn ang="0">
                <a:pos x="25" y="364"/>
              </a:cxn>
              <a:cxn ang="0">
                <a:pos x="198" y="689"/>
              </a:cxn>
              <a:cxn ang="0">
                <a:pos x="200" y="693"/>
              </a:cxn>
              <a:cxn ang="0">
                <a:pos x="202" y="698"/>
              </a:cxn>
              <a:cxn ang="0">
                <a:pos x="205" y="704"/>
              </a:cxn>
              <a:cxn ang="0">
                <a:pos x="208" y="712"/>
              </a:cxn>
              <a:cxn ang="0">
                <a:pos x="210" y="721"/>
              </a:cxn>
              <a:cxn ang="0">
                <a:pos x="212" y="731"/>
              </a:cxn>
              <a:cxn ang="0">
                <a:pos x="212" y="736"/>
              </a:cxn>
              <a:cxn ang="0">
                <a:pos x="213" y="741"/>
              </a:cxn>
              <a:cxn ang="0">
                <a:pos x="212" y="747"/>
              </a:cxn>
              <a:cxn ang="0">
                <a:pos x="212" y="752"/>
              </a:cxn>
              <a:cxn ang="0">
                <a:pos x="210" y="762"/>
              </a:cxn>
              <a:cxn ang="0">
                <a:pos x="208" y="772"/>
              </a:cxn>
              <a:cxn ang="0">
                <a:pos x="205" y="779"/>
              </a:cxn>
              <a:cxn ang="0">
                <a:pos x="199" y="791"/>
              </a:cxn>
              <a:cxn ang="0">
                <a:pos x="197" y="795"/>
              </a:cxn>
              <a:cxn ang="0">
                <a:pos x="0" y="1165"/>
              </a:cxn>
              <a:cxn ang="0">
                <a:pos x="213" y="1165"/>
              </a:cxn>
            </a:cxnLst>
            <a:rect l="0" t="0" r="r" b="b"/>
            <a:pathLst>
              <a:path w="424" h="1165">
                <a:moveTo>
                  <a:pt x="213" y="1165"/>
                </a:moveTo>
                <a:lnTo>
                  <a:pt x="407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8" y="689"/>
                </a:lnTo>
                <a:lnTo>
                  <a:pt x="213" y="318"/>
                </a:lnTo>
                <a:lnTo>
                  <a:pt x="213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4" y="299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19" y="352"/>
                </a:lnTo>
                <a:lnTo>
                  <a:pt x="25" y="364"/>
                </a:lnTo>
                <a:lnTo>
                  <a:pt x="198" y="689"/>
                </a:lnTo>
                <a:lnTo>
                  <a:pt x="200" y="693"/>
                </a:lnTo>
                <a:lnTo>
                  <a:pt x="202" y="698"/>
                </a:lnTo>
                <a:lnTo>
                  <a:pt x="205" y="704"/>
                </a:lnTo>
                <a:lnTo>
                  <a:pt x="208" y="712"/>
                </a:lnTo>
                <a:lnTo>
                  <a:pt x="210" y="721"/>
                </a:lnTo>
                <a:lnTo>
                  <a:pt x="212" y="731"/>
                </a:lnTo>
                <a:lnTo>
                  <a:pt x="212" y="736"/>
                </a:lnTo>
                <a:lnTo>
                  <a:pt x="213" y="741"/>
                </a:lnTo>
                <a:lnTo>
                  <a:pt x="212" y="747"/>
                </a:lnTo>
                <a:lnTo>
                  <a:pt x="212" y="752"/>
                </a:lnTo>
                <a:lnTo>
                  <a:pt x="210" y="762"/>
                </a:lnTo>
                <a:lnTo>
                  <a:pt x="208" y="772"/>
                </a:lnTo>
                <a:lnTo>
                  <a:pt x="205" y="779"/>
                </a:lnTo>
                <a:lnTo>
                  <a:pt x="199" y="791"/>
                </a:lnTo>
                <a:lnTo>
                  <a:pt x="197" y="795"/>
                </a:lnTo>
                <a:lnTo>
                  <a:pt x="0" y="1165"/>
                </a:lnTo>
                <a:lnTo>
                  <a:pt x="213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1011238" y="147638"/>
            <a:ext cx="365125" cy="923925"/>
          </a:xfrm>
          <a:custGeom>
            <a:avLst/>
            <a:gdLst/>
            <a:ahLst/>
            <a:cxnLst>
              <a:cxn ang="0">
                <a:pos x="211" y="1165"/>
              </a:cxn>
              <a:cxn ang="0">
                <a:pos x="408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9" y="689"/>
              </a:cxn>
              <a:cxn ang="0">
                <a:pos x="211" y="318"/>
              </a:cxn>
              <a:cxn ang="0">
                <a:pos x="211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20" y="352"/>
              </a:cxn>
              <a:cxn ang="0">
                <a:pos x="25" y="364"/>
              </a:cxn>
              <a:cxn ang="0">
                <a:pos x="197" y="689"/>
              </a:cxn>
              <a:cxn ang="0">
                <a:pos x="199" y="693"/>
              </a:cxn>
              <a:cxn ang="0">
                <a:pos x="201" y="698"/>
              </a:cxn>
              <a:cxn ang="0">
                <a:pos x="204" y="704"/>
              </a:cxn>
              <a:cxn ang="0">
                <a:pos x="207" y="712"/>
              </a:cxn>
              <a:cxn ang="0">
                <a:pos x="208" y="716"/>
              </a:cxn>
              <a:cxn ang="0">
                <a:pos x="209" y="721"/>
              </a:cxn>
              <a:cxn ang="0">
                <a:pos x="211" y="731"/>
              </a:cxn>
              <a:cxn ang="0">
                <a:pos x="211" y="736"/>
              </a:cxn>
              <a:cxn ang="0">
                <a:pos x="211" y="741"/>
              </a:cxn>
              <a:cxn ang="0">
                <a:pos x="211" y="747"/>
              </a:cxn>
              <a:cxn ang="0">
                <a:pos x="211" y="752"/>
              </a:cxn>
              <a:cxn ang="0">
                <a:pos x="209" y="762"/>
              </a:cxn>
              <a:cxn ang="0">
                <a:pos x="206" y="772"/>
              </a:cxn>
              <a:cxn ang="0">
                <a:pos x="204" y="779"/>
              </a:cxn>
              <a:cxn ang="0">
                <a:pos x="198" y="791"/>
              </a:cxn>
              <a:cxn ang="0">
                <a:pos x="196" y="795"/>
              </a:cxn>
              <a:cxn ang="0">
                <a:pos x="0" y="1165"/>
              </a:cxn>
              <a:cxn ang="0">
                <a:pos x="211" y="1165"/>
              </a:cxn>
            </a:cxnLst>
            <a:rect l="0" t="0" r="r" b="b"/>
            <a:pathLst>
              <a:path w="424" h="1165">
                <a:moveTo>
                  <a:pt x="211" y="1165"/>
                </a:moveTo>
                <a:lnTo>
                  <a:pt x="408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9" y="689"/>
                </a:lnTo>
                <a:lnTo>
                  <a:pt x="211" y="318"/>
                </a:lnTo>
                <a:lnTo>
                  <a:pt x="211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20" y="352"/>
                </a:lnTo>
                <a:lnTo>
                  <a:pt x="25" y="364"/>
                </a:lnTo>
                <a:lnTo>
                  <a:pt x="197" y="689"/>
                </a:lnTo>
                <a:lnTo>
                  <a:pt x="199" y="693"/>
                </a:lnTo>
                <a:lnTo>
                  <a:pt x="201" y="698"/>
                </a:lnTo>
                <a:lnTo>
                  <a:pt x="204" y="704"/>
                </a:lnTo>
                <a:lnTo>
                  <a:pt x="207" y="712"/>
                </a:lnTo>
                <a:lnTo>
                  <a:pt x="208" y="716"/>
                </a:lnTo>
                <a:lnTo>
                  <a:pt x="209" y="721"/>
                </a:lnTo>
                <a:lnTo>
                  <a:pt x="211" y="731"/>
                </a:lnTo>
                <a:lnTo>
                  <a:pt x="211" y="736"/>
                </a:lnTo>
                <a:lnTo>
                  <a:pt x="211" y="741"/>
                </a:lnTo>
                <a:lnTo>
                  <a:pt x="211" y="747"/>
                </a:lnTo>
                <a:lnTo>
                  <a:pt x="211" y="752"/>
                </a:lnTo>
                <a:lnTo>
                  <a:pt x="209" y="762"/>
                </a:lnTo>
                <a:lnTo>
                  <a:pt x="206" y="772"/>
                </a:lnTo>
                <a:lnTo>
                  <a:pt x="204" y="779"/>
                </a:lnTo>
                <a:lnTo>
                  <a:pt x="198" y="791"/>
                </a:lnTo>
                <a:lnTo>
                  <a:pt x="196" y="795"/>
                </a:lnTo>
                <a:lnTo>
                  <a:pt x="0" y="1165"/>
                </a:lnTo>
                <a:lnTo>
                  <a:pt x="211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738188" y="398463"/>
            <a:ext cx="363537" cy="925512"/>
          </a:xfrm>
          <a:custGeom>
            <a:avLst/>
            <a:gdLst/>
            <a:ahLst/>
            <a:cxnLst>
              <a:cxn ang="0">
                <a:pos x="212" y="0"/>
              </a:cxn>
              <a:cxn ang="0">
                <a:pos x="407" y="370"/>
              </a:cxn>
              <a:cxn ang="0">
                <a:pos x="410" y="374"/>
              </a:cxn>
              <a:cxn ang="0">
                <a:pos x="412" y="379"/>
              </a:cxn>
              <a:cxn ang="0">
                <a:pos x="415" y="385"/>
              </a:cxn>
              <a:cxn ang="0">
                <a:pos x="418" y="393"/>
              </a:cxn>
              <a:cxn ang="0">
                <a:pos x="421" y="402"/>
              </a:cxn>
              <a:cxn ang="0">
                <a:pos x="423" y="413"/>
              </a:cxn>
              <a:cxn ang="0">
                <a:pos x="424" y="423"/>
              </a:cxn>
              <a:cxn ang="0">
                <a:pos x="424" y="429"/>
              </a:cxn>
              <a:cxn ang="0">
                <a:pos x="423" y="434"/>
              </a:cxn>
              <a:cxn ang="0">
                <a:pos x="421" y="444"/>
              </a:cxn>
              <a:cxn ang="0">
                <a:pos x="419" y="453"/>
              </a:cxn>
              <a:cxn ang="0">
                <a:pos x="416" y="461"/>
              </a:cxn>
              <a:cxn ang="0">
                <a:pos x="413" y="467"/>
              </a:cxn>
              <a:cxn ang="0">
                <a:pos x="410" y="472"/>
              </a:cxn>
              <a:cxn ang="0">
                <a:pos x="408" y="476"/>
              </a:cxn>
              <a:cxn ang="0">
                <a:pos x="212" y="847"/>
              </a:cxn>
              <a:cxn ang="0">
                <a:pos x="212" y="1165"/>
              </a:cxn>
              <a:cxn ang="0">
                <a:pos x="0" y="1165"/>
              </a:cxn>
              <a:cxn ang="0">
                <a:pos x="0" y="900"/>
              </a:cxn>
              <a:cxn ang="0">
                <a:pos x="1" y="885"/>
              </a:cxn>
              <a:cxn ang="0">
                <a:pos x="2" y="872"/>
              </a:cxn>
              <a:cxn ang="0">
                <a:pos x="3" y="865"/>
              </a:cxn>
              <a:cxn ang="0">
                <a:pos x="4" y="859"/>
              </a:cxn>
              <a:cxn ang="0">
                <a:pos x="8" y="847"/>
              </a:cxn>
              <a:cxn ang="0">
                <a:pos x="11" y="837"/>
              </a:cxn>
              <a:cxn ang="0">
                <a:pos x="14" y="825"/>
              </a:cxn>
              <a:cxn ang="0">
                <a:pos x="19" y="813"/>
              </a:cxn>
              <a:cxn ang="0">
                <a:pos x="25" y="800"/>
              </a:cxn>
              <a:cxn ang="0">
                <a:pos x="196" y="476"/>
              </a:cxn>
              <a:cxn ang="0">
                <a:pos x="199" y="472"/>
              </a:cxn>
              <a:cxn ang="0">
                <a:pos x="204" y="461"/>
              </a:cxn>
              <a:cxn ang="0">
                <a:pos x="207" y="453"/>
              </a:cxn>
              <a:cxn ang="0">
                <a:pos x="209" y="444"/>
              </a:cxn>
              <a:cxn ang="0">
                <a:pos x="211" y="434"/>
              </a:cxn>
              <a:cxn ang="0">
                <a:pos x="211" y="429"/>
              </a:cxn>
              <a:cxn ang="0">
                <a:pos x="212" y="423"/>
              </a:cxn>
              <a:cxn ang="0">
                <a:pos x="211" y="418"/>
              </a:cxn>
              <a:cxn ang="0">
                <a:pos x="211" y="413"/>
              </a:cxn>
              <a:cxn ang="0">
                <a:pos x="209" y="402"/>
              </a:cxn>
              <a:cxn ang="0">
                <a:pos x="206" y="393"/>
              </a:cxn>
              <a:cxn ang="0">
                <a:pos x="203" y="385"/>
              </a:cxn>
              <a:cxn ang="0">
                <a:pos x="198" y="374"/>
              </a:cxn>
              <a:cxn ang="0">
                <a:pos x="195" y="370"/>
              </a:cxn>
              <a:cxn ang="0">
                <a:pos x="0" y="0"/>
              </a:cxn>
              <a:cxn ang="0">
                <a:pos x="212" y="0"/>
              </a:cxn>
            </a:cxnLst>
            <a:rect l="0" t="0" r="r" b="b"/>
            <a:pathLst>
              <a:path w="424" h="1165">
                <a:moveTo>
                  <a:pt x="212" y="0"/>
                </a:moveTo>
                <a:lnTo>
                  <a:pt x="407" y="370"/>
                </a:lnTo>
                <a:lnTo>
                  <a:pt x="410" y="374"/>
                </a:lnTo>
                <a:lnTo>
                  <a:pt x="412" y="379"/>
                </a:lnTo>
                <a:lnTo>
                  <a:pt x="415" y="385"/>
                </a:lnTo>
                <a:lnTo>
                  <a:pt x="418" y="393"/>
                </a:lnTo>
                <a:lnTo>
                  <a:pt x="421" y="402"/>
                </a:lnTo>
                <a:lnTo>
                  <a:pt x="423" y="413"/>
                </a:lnTo>
                <a:lnTo>
                  <a:pt x="424" y="423"/>
                </a:lnTo>
                <a:lnTo>
                  <a:pt x="424" y="429"/>
                </a:lnTo>
                <a:lnTo>
                  <a:pt x="423" y="434"/>
                </a:lnTo>
                <a:lnTo>
                  <a:pt x="421" y="444"/>
                </a:lnTo>
                <a:lnTo>
                  <a:pt x="419" y="453"/>
                </a:lnTo>
                <a:lnTo>
                  <a:pt x="416" y="461"/>
                </a:lnTo>
                <a:lnTo>
                  <a:pt x="413" y="467"/>
                </a:lnTo>
                <a:lnTo>
                  <a:pt x="410" y="472"/>
                </a:lnTo>
                <a:lnTo>
                  <a:pt x="408" y="476"/>
                </a:lnTo>
                <a:lnTo>
                  <a:pt x="212" y="847"/>
                </a:lnTo>
                <a:lnTo>
                  <a:pt x="212" y="1165"/>
                </a:lnTo>
                <a:lnTo>
                  <a:pt x="0" y="1165"/>
                </a:lnTo>
                <a:lnTo>
                  <a:pt x="0" y="900"/>
                </a:lnTo>
                <a:lnTo>
                  <a:pt x="1" y="885"/>
                </a:lnTo>
                <a:lnTo>
                  <a:pt x="2" y="872"/>
                </a:lnTo>
                <a:lnTo>
                  <a:pt x="3" y="865"/>
                </a:lnTo>
                <a:lnTo>
                  <a:pt x="4" y="859"/>
                </a:lnTo>
                <a:lnTo>
                  <a:pt x="8" y="847"/>
                </a:lnTo>
                <a:lnTo>
                  <a:pt x="11" y="837"/>
                </a:lnTo>
                <a:lnTo>
                  <a:pt x="14" y="825"/>
                </a:lnTo>
                <a:lnTo>
                  <a:pt x="19" y="813"/>
                </a:lnTo>
                <a:lnTo>
                  <a:pt x="25" y="800"/>
                </a:lnTo>
                <a:lnTo>
                  <a:pt x="196" y="476"/>
                </a:lnTo>
                <a:lnTo>
                  <a:pt x="199" y="472"/>
                </a:lnTo>
                <a:lnTo>
                  <a:pt x="204" y="461"/>
                </a:lnTo>
                <a:lnTo>
                  <a:pt x="207" y="453"/>
                </a:lnTo>
                <a:lnTo>
                  <a:pt x="209" y="444"/>
                </a:lnTo>
                <a:lnTo>
                  <a:pt x="211" y="434"/>
                </a:lnTo>
                <a:lnTo>
                  <a:pt x="211" y="429"/>
                </a:lnTo>
                <a:lnTo>
                  <a:pt x="212" y="423"/>
                </a:lnTo>
                <a:lnTo>
                  <a:pt x="211" y="418"/>
                </a:lnTo>
                <a:lnTo>
                  <a:pt x="211" y="413"/>
                </a:lnTo>
                <a:lnTo>
                  <a:pt x="209" y="402"/>
                </a:lnTo>
                <a:lnTo>
                  <a:pt x="206" y="393"/>
                </a:lnTo>
                <a:lnTo>
                  <a:pt x="203" y="385"/>
                </a:lnTo>
                <a:lnTo>
                  <a:pt x="198" y="374"/>
                </a:lnTo>
                <a:lnTo>
                  <a:pt x="195" y="370"/>
                </a:lnTo>
                <a:lnTo>
                  <a:pt x="0" y="0"/>
                </a:lnTo>
                <a:lnTo>
                  <a:pt x="212" y="0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Freeform 8"/>
          <p:cNvSpPr>
            <a:spLocks noEditPoints="1"/>
          </p:cNvSpPr>
          <p:nvPr userDrawn="1"/>
        </p:nvSpPr>
        <p:spPr bwMode="auto">
          <a:xfrm>
            <a:off x="1435100" y="400050"/>
            <a:ext cx="169863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6" y="17"/>
              </a:cxn>
              <a:cxn ang="0">
                <a:pos x="98" y="14"/>
              </a:cxn>
              <a:cxn ang="0">
                <a:pos x="119" y="20"/>
              </a:cxn>
              <a:cxn ang="0">
                <a:pos x="128" y="30"/>
              </a:cxn>
              <a:cxn ang="0">
                <a:pos x="132" y="41"/>
              </a:cxn>
              <a:cxn ang="0">
                <a:pos x="134" y="55"/>
              </a:cxn>
              <a:cxn ang="0">
                <a:pos x="131" y="71"/>
              </a:cxn>
              <a:cxn ang="0">
                <a:pos x="125" y="81"/>
              </a:cxn>
              <a:cxn ang="0">
                <a:pos x="116" y="88"/>
              </a:cxn>
              <a:cxn ang="0">
                <a:pos x="104" y="92"/>
              </a:cxn>
              <a:cxn ang="0">
                <a:pos x="88" y="93"/>
              </a:cxn>
              <a:cxn ang="0">
                <a:pos x="28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49" y="208"/>
              </a:cxn>
              <a:cxn ang="0">
                <a:pos x="164" y="202"/>
              </a:cxn>
              <a:cxn ang="0">
                <a:pos x="181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6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7" y="99"/>
              </a:cxn>
              <a:cxn ang="0">
                <a:pos x="147" y="96"/>
              </a:cxn>
              <a:cxn ang="0">
                <a:pos x="165" y="90"/>
              </a:cxn>
              <a:cxn ang="0">
                <a:pos x="175" y="82"/>
              </a:cxn>
              <a:cxn ang="0">
                <a:pos x="183" y="71"/>
              </a:cxn>
              <a:cxn ang="0">
                <a:pos x="186" y="57"/>
              </a:cxn>
              <a:cxn ang="0">
                <a:pos x="185" y="40"/>
              </a:cxn>
              <a:cxn ang="0">
                <a:pos x="178" y="25"/>
              </a:cxn>
              <a:cxn ang="0">
                <a:pos x="165" y="13"/>
              </a:cxn>
              <a:cxn ang="0">
                <a:pos x="148" y="5"/>
              </a:cxn>
              <a:cxn ang="0">
                <a:pos x="126" y="1"/>
              </a:cxn>
              <a:cxn ang="0">
                <a:pos x="0" y="0"/>
              </a:cxn>
              <a:cxn ang="0">
                <a:pos x="13" y="13"/>
              </a:cxn>
              <a:cxn ang="0">
                <a:pos x="24" y="18"/>
              </a:cxn>
              <a:cxn ang="0">
                <a:pos x="28" y="27"/>
              </a:cxn>
              <a:cxn ang="0">
                <a:pos x="78" y="107"/>
              </a:cxn>
              <a:cxn ang="0">
                <a:pos x="112" y="108"/>
              </a:cxn>
              <a:cxn ang="0">
                <a:pos x="126" y="113"/>
              </a:cxn>
              <a:cxn ang="0">
                <a:pos x="136" y="122"/>
              </a:cxn>
              <a:cxn ang="0">
                <a:pos x="142" y="134"/>
              </a:cxn>
              <a:cxn ang="0">
                <a:pos x="145" y="147"/>
              </a:cxn>
              <a:cxn ang="0">
                <a:pos x="144" y="165"/>
              </a:cxn>
              <a:cxn ang="0">
                <a:pos x="139" y="180"/>
              </a:cxn>
              <a:cxn ang="0">
                <a:pos x="131" y="188"/>
              </a:cxn>
              <a:cxn ang="0">
                <a:pos x="120" y="194"/>
              </a:cxn>
              <a:cxn ang="0">
                <a:pos x="105" y="197"/>
              </a:cxn>
              <a:cxn ang="0">
                <a:pos x="89" y="195"/>
              </a:cxn>
              <a:cxn ang="0">
                <a:pos x="83" y="191"/>
              </a:cxn>
              <a:cxn ang="0">
                <a:pos x="79" y="186"/>
              </a:cxn>
              <a:cxn ang="0">
                <a:pos x="78" y="174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30"/>
                </a:lnTo>
                <a:lnTo>
                  <a:pt x="79" y="25"/>
                </a:lnTo>
                <a:lnTo>
                  <a:pt x="81" y="22"/>
                </a:lnTo>
                <a:lnTo>
                  <a:pt x="83" y="19"/>
                </a:lnTo>
                <a:lnTo>
                  <a:pt x="86" y="17"/>
                </a:lnTo>
                <a:lnTo>
                  <a:pt x="90" y="15"/>
                </a:lnTo>
                <a:lnTo>
                  <a:pt x="94" y="14"/>
                </a:lnTo>
                <a:lnTo>
                  <a:pt x="98" y="14"/>
                </a:lnTo>
                <a:lnTo>
                  <a:pt x="106" y="14"/>
                </a:lnTo>
                <a:lnTo>
                  <a:pt x="113" y="17"/>
                </a:lnTo>
                <a:lnTo>
                  <a:pt x="119" y="20"/>
                </a:lnTo>
                <a:lnTo>
                  <a:pt x="124" y="24"/>
                </a:lnTo>
                <a:lnTo>
                  <a:pt x="126" y="27"/>
                </a:lnTo>
                <a:lnTo>
                  <a:pt x="128" y="30"/>
                </a:lnTo>
                <a:lnTo>
                  <a:pt x="130" y="34"/>
                </a:lnTo>
                <a:lnTo>
                  <a:pt x="131" y="37"/>
                </a:lnTo>
                <a:lnTo>
                  <a:pt x="132" y="41"/>
                </a:lnTo>
                <a:lnTo>
                  <a:pt x="133" y="46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29" y="75"/>
                </a:lnTo>
                <a:lnTo>
                  <a:pt x="127" y="78"/>
                </a:lnTo>
                <a:lnTo>
                  <a:pt x="125" y="81"/>
                </a:lnTo>
                <a:lnTo>
                  <a:pt x="122" y="83"/>
                </a:lnTo>
                <a:lnTo>
                  <a:pt x="119" y="86"/>
                </a:lnTo>
                <a:lnTo>
                  <a:pt x="116" y="88"/>
                </a:lnTo>
                <a:lnTo>
                  <a:pt x="112" y="89"/>
                </a:lnTo>
                <a:lnTo>
                  <a:pt x="108" y="91"/>
                </a:lnTo>
                <a:lnTo>
                  <a:pt x="104" y="92"/>
                </a:lnTo>
                <a:lnTo>
                  <a:pt x="99" y="92"/>
                </a:lnTo>
                <a:lnTo>
                  <a:pt x="93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8" y="178"/>
                </a:moveTo>
                <a:lnTo>
                  <a:pt x="28" y="184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8" y="196"/>
                </a:lnTo>
                <a:lnTo>
                  <a:pt x="13" y="198"/>
                </a:lnTo>
                <a:lnTo>
                  <a:pt x="7" y="198"/>
                </a:lnTo>
                <a:lnTo>
                  <a:pt x="0" y="199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0" y="209"/>
                </a:lnTo>
                <a:lnTo>
                  <a:pt x="149" y="208"/>
                </a:lnTo>
                <a:lnTo>
                  <a:pt x="157" y="205"/>
                </a:lnTo>
                <a:lnTo>
                  <a:pt x="161" y="204"/>
                </a:lnTo>
                <a:lnTo>
                  <a:pt x="164" y="202"/>
                </a:lnTo>
                <a:lnTo>
                  <a:pt x="171" y="199"/>
                </a:lnTo>
                <a:lnTo>
                  <a:pt x="176" y="195"/>
                </a:lnTo>
                <a:lnTo>
                  <a:pt x="181" y="191"/>
                </a:lnTo>
                <a:lnTo>
                  <a:pt x="185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7" y="145"/>
                </a:lnTo>
                <a:lnTo>
                  <a:pt x="196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3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4" y="102"/>
                </a:lnTo>
                <a:lnTo>
                  <a:pt x="149" y="100"/>
                </a:lnTo>
                <a:lnTo>
                  <a:pt x="137" y="99"/>
                </a:lnTo>
                <a:lnTo>
                  <a:pt x="137" y="98"/>
                </a:lnTo>
                <a:lnTo>
                  <a:pt x="142" y="97"/>
                </a:lnTo>
                <a:lnTo>
                  <a:pt x="147" y="96"/>
                </a:lnTo>
                <a:lnTo>
                  <a:pt x="156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5" y="82"/>
                </a:lnTo>
                <a:lnTo>
                  <a:pt x="178" y="79"/>
                </a:lnTo>
                <a:lnTo>
                  <a:pt x="181" y="75"/>
                </a:lnTo>
                <a:lnTo>
                  <a:pt x="183" y="71"/>
                </a:lnTo>
                <a:lnTo>
                  <a:pt x="184" y="67"/>
                </a:lnTo>
                <a:lnTo>
                  <a:pt x="185" y="62"/>
                </a:lnTo>
                <a:lnTo>
                  <a:pt x="186" y="57"/>
                </a:lnTo>
                <a:lnTo>
                  <a:pt x="186" y="52"/>
                </a:lnTo>
                <a:lnTo>
                  <a:pt x="186" y="46"/>
                </a:lnTo>
                <a:lnTo>
                  <a:pt x="185" y="40"/>
                </a:lnTo>
                <a:lnTo>
                  <a:pt x="183" y="35"/>
                </a:lnTo>
                <a:lnTo>
                  <a:pt x="181" y="30"/>
                </a:lnTo>
                <a:lnTo>
                  <a:pt x="178" y="25"/>
                </a:lnTo>
                <a:lnTo>
                  <a:pt x="174" y="21"/>
                </a:lnTo>
                <a:lnTo>
                  <a:pt x="170" y="17"/>
                </a:lnTo>
                <a:lnTo>
                  <a:pt x="165" y="13"/>
                </a:lnTo>
                <a:lnTo>
                  <a:pt x="160" y="10"/>
                </a:lnTo>
                <a:lnTo>
                  <a:pt x="154" y="7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6" y="1"/>
                </a:lnTo>
                <a:lnTo>
                  <a:pt x="118" y="0"/>
                </a:lnTo>
                <a:lnTo>
                  <a:pt x="109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3" y="13"/>
                </a:lnTo>
                <a:lnTo>
                  <a:pt x="18" y="14"/>
                </a:lnTo>
                <a:lnTo>
                  <a:pt x="22" y="16"/>
                </a:lnTo>
                <a:lnTo>
                  <a:pt x="24" y="18"/>
                </a:lnTo>
                <a:lnTo>
                  <a:pt x="25" y="19"/>
                </a:lnTo>
                <a:lnTo>
                  <a:pt x="27" y="23"/>
                </a:lnTo>
                <a:lnTo>
                  <a:pt x="28" y="27"/>
                </a:lnTo>
                <a:lnTo>
                  <a:pt x="28" y="32"/>
                </a:lnTo>
                <a:lnTo>
                  <a:pt x="28" y="178"/>
                </a:lnTo>
                <a:close/>
                <a:moveTo>
                  <a:pt x="78" y="107"/>
                </a:moveTo>
                <a:lnTo>
                  <a:pt x="99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10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8" y="126"/>
                </a:lnTo>
                <a:lnTo>
                  <a:pt x="140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4" y="165"/>
                </a:lnTo>
                <a:lnTo>
                  <a:pt x="142" y="173"/>
                </a:lnTo>
                <a:lnTo>
                  <a:pt x="141" y="177"/>
                </a:lnTo>
                <a:lnTo>
                  <a:pt x="139" y="180"/>
                </a:lnTo>
                <a:lnTo>
                  <a:pt x="136" y="183"/>
                </a:lnTo>
                <a:lnTo>
                  <a:pt x="134" y="186"/>
                </a:lnTo>
                <a:lnTo>
                  <a:pt x="131" y="188"/>
                </a:lnTo>
                <a:lnTo>
                  <a:pt x="127" y="191"/>
                </a:lnTo>
                <a:lnTo>
                  <a:pt x="124" y="192"/>
                </a:lnTo>
                <a:lnTo>
                  <a:pt x="120" y="194"/>
                </a:lnTo>
                <a:lnTo>
                  <a:pt x="115" y="195"/>
                </a:lnTo>
                <a:lnTo>
                  <a:pt x="110" y="196"/>
                </a:lnTo>
                <a:lnTo>
                  <a:pt x="105" y="197"/>
                </a:lnTo>
                <a:lnTo>
                  <a:pt x="100" y="197"/>
                </a:lnTo>
                <a:lnTo>
                  <a:pt x="94" y="196"/>
                </a:lnTo>
                <a:lnTo>
                  <a:pt x="89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1" y="189"/>
                </a:lnTo>
                <a:lnTo>
                  <a:pt x="80" y="188"/>
                </a:lnTo>
                <a:lnTo>
                  <a:pt x="79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Freeform 9"/>
          <p:cNvSpPr>
            <a:spLocks noEditPoints="1"/>
          </p:cNvSpPr>
          <p:nvPr userDrawn="1"/>
        </p:nvSpPr>
        <p:spPr bwMode="auto">
          <a:xfrm>
            <a:off x="1601788" y="396875"/>
            <a:ext cx="198437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6" y="145"/>
              </a:cxn>
              <a:cxn ang="0">
                <a:pos x="151" y="180"/>
              </a:cxn>
              <a:cxn ang="0">
                <a:pos x="153" y="186"/>
              </a:cxn>
              <a:cxn ang="0">
                <a:pos x="154" y="189"/>
              </a:cxn>
              <a:cxn ang="0">
                <a:pos x="154" y="192"/>
              </a:cxn>
              <a:cxn ang="0">
                <a:pos x="154" y="195"/>
              </a:cxn>
              <a:cxn ang="0">
                <a:pos x="154" y="197"/>
              </a:cxn>
              <a:cxn ang="0">
                <a:pos x="153" y="198"/>
              </a:cxn>
              <a:cxn ang="0">
                <a:pos x="151" y="200"/>
              </a:cxn>
              <a:cxn ang="0">
                <a:pos x="149" y="201"/>
              </a:cxn>
              <a:cxn ang="0">
                <a:pos x="145" y="202"/>
              </a:cxn>
              <a:cxn ang="0">
                <a:pos x="141" y="202"/>
              </a:cxn>
              <a:cxn ang="0">
                <a:pos x="136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5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9" y="129"/>
              </a:cxn>
              <a:cxn ang="0">
                <a:pos x="74" y="129"/>
              </a:cxn>
              <a:cxn ang="0">
                <a:pos x="100" y="64"/>
              </a:cxn>
              <a:cxn ang="0">
                <a:pos x="129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6" y="145"/>
                </a:lnTo>
                <a:lnTo>
                  <a:pt x="151" y="180"/>
                </a:lnTo>
                <a:lnTo>
                  <a:pt x="153" y="186"/>
                </a:lnTo>
                <a:lnTo>
                  <a:pt x="154" y="189"/>
                </a:lnTo>
                <a:lnTo>
                  <a:pt x="154" y="192"/>
                </a:lnTo>
                <a:lnTo>
                  <a:pt x="154" y="195"/>
                </a:lnTo>
                <a:lnTo>
                  <a:pt x="154" y="197"/>
                </a:lnTo>
                <a:lnTo>
                  <a:pt x="153" y="198"/>
                </a:lnTo>
                <a:lnTo>
                  <a:pt x="151" y="200"/>
                </a:lnTo>
                <a:lnTo>
                  <a:pt x="149" y="201"/>
                </a:lnTo>
                <a:lnTo>
                  <a:pt x="145" y="202"/>
                </a:lnTo>
                <a:lnTo>
                  <a:pt x="141" y="202"/>
                </a:lnTo>
                <a:lnTo>
                  <a:pt x="136" y="203"/>
                </a:lnTo>
                <a:lnTo>
                  <a:pt x="122" y="203"/>
                </a:lnTo>
                <a:lnTo>
                  <a:pt x="122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5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9" y="129"/>
                </a:moveTo>
                <a:lnTo>
                  <a:pt x="74" y="129"/>
                </a:lnTo>
                <a:lnTo>
                  <a:pt x="100" y="64"/>
                </a:lnTo>
                <a:lnTo>
                  <a:pt x="129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Freeform 10"/>
          <p:cNvSpPr>
            <a:spLocks noEditPoints="1"/>
          </p:cNvSpPr>
          <p:nvPr userDrawn="1"/>
        </p:nvSpPr>
        <p:spPr bwMode="auto">
          <a:xfrm>
            <a:off x="2168525" y="396875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4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3" y="215"/>
              </a:cxn>
              <a:cxn ang="0">
                <a:pos x="233" y="203"/>
              </a:cxn>
              <a:cxn ang="0">
                <a:pos x="228" y="202"/>
              </a:cxn>
              <a:cxn ang="0">
                <a:pos x="223" y="201"/>
              </a:cxn>
              <a:cxn ang="0">
                <a:pos x="219" y="199"/>
              </a:cxn>
              <a:cxn ang="0">
                <a:pos x="215" y="197"/>
              </a:cxn>
              <a:cxn ang="0">
                <a:pos x="212" y="195"/>
              </a:cxn>
              <a:cxn ang="0">
                <a:pos x="209" y="191"/>
              </a:cxn>
              <a:cxn ang="0">
                <a:pos x="207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3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4" y="202"/>
                </a:lnTo>
                <a:lnTo>
                  <a:pt x="140" y="202"/>
                </a:lnTo>
                <a:lnTo>
                  <a:pt x="135" y="203"/>
                </a:lnTo>
                <a:lnTo>
                  <a:pt x="122" y="203"/>
                </a:lnTo>
                <a:lnTo>
                  <a:pt x="122" y="215"/>
                </a:lnTo>
                <a:lnTo>
                  <a:pt x="233" y="215"/>
                </a:lnTo>
                <a:lnTo>
                  <a:pt x="233" y="203"/>
                </a:lnTo>
                <a:lnTo>
                  <a:pt x="228" y="202"/>
                </a:lnTo>
                <a:lnTo>
                  <a:pt x="223" y="201"/>
                </a:lnTo>
                <a:lnTo>
                  <a:pt x="219" y="199"/>
                </a:lnTo>
                <a:lnTo>
                  <a:pt x="215" y="197"/>
                </a:lnTo>
                <a:lnTo>
                  <a:pt x="212" y="195"/>
                </a:lnTo>
                <a:lnTo>
                  <a:pt x="209" y="191"/>
                </a:lnTo>
                <a:lnTo>
                  <a:pt x="207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Freeform 11"/>
          <p:cNvSpPr>
            <a:spLocks/>
          </p:cNvSpPr>
          <p:nvPr userDrawn="1"/>
        </p:nvSpPr>
        <p:spPr bwMode="auto">
          <a:xfrm>
            <a:off x="2000250" y="396875"/>
            <a:ext cx="169863" cy="174625"/>
          </a:xfrm>
          <a:custGeom>
            <a:avLst/>
            <a:gdLst/>
            <a:ahLst/>
            <a:cxnLst>
              <a:cxn ang="0">
                <a:pos x="169" y="18"/>
              </a:cxn>
              <a:cxn ang="0">
                <a:pos x="148" y="8"/>
              </a:cxn>
              <a:cxn ang="0">
                <a:pos x="125" y="1"/>
              </a:cxn>
              <a:cxn ang="0">
                <a:pos x="97" y="1"/>
              </a:cxn>
              <a:cxn ang="0">
                <a:pos x="66" y="9"/>
              </a:cxn>
              <a:cxn ang="0">
                <a:pos x="44" y="22"/>
              </a:cxn>
              <a:cxn ang="0">
                <a:pos x="25" y="40"/>
              </a:cxn>
              <a:cxn ang="0">
                <a:pos x="8" y="67"/>
              </a:cxn>
              <a:cxn ang="0">
                <a:pos x="2" y="88"/>
              </a:cxn>
              <a:cxn ang="0">
                <a:pos x="0" y="109"/>
              </a:cxn>
              <a:cxn ang="0">
                <a:pos x="4" y="141"/>
              </a:cxn>
              <a:cxn ang="0">
                <a:pos x="16" y="170"/>
              </a:cxn>
              <a:cxn ang="0">
                <a:pos x="29" y="186"/>
              </a:cxn>
              <a:cxn ang="0">
                <a:pos x="45" y="200"/>
              </a:cxn>
              <a:cxn ang="0">
                <a:pos x="69" y="212"/>
              </a:cxn>
              <a:cxn ang="0">
                <a:pos x="99" y="218"/>
              </a:cxn>
              <a:cxn ang="0">
                <a:pos x="123" y="218"/>
              </a:cxn>
              <a:cxn ang="0">
                <a:pos x="150" y="213"/>
              </a:cxn>
              <a:cxn ang="0">
                <a:pos x="172" y="201"/>
              </a:cxn>
              <a:cxn ang="0">
                <a:pos x="187" y="183"/>
              </a:cxn>
              <a:cxn ang="0">
                <a:pos x="197" y="160"/>
              </a:cxn>
              <a:cxn ang="0">
                <a:pos x="200" y="132"/>
              </a:cxn>
              <a:cxn ang="0">
                <a:pos x="184" y="149"/>
              </a:cxn>
              <a:cxn ang="0">
                <a:pos x="178" y="170"/>
              </a:cxn>
              <a:cxn ang="0">
                <a:pos x="167" y="186"/>
              </a:cxn>
              <a:cxn ang="0">
                <a:pos x="153" y="197"/>
              </a:cxn>
              <a:cxn ang="0">
                <a:pos x="134" y="203"/>
              </a:cxn>
              <a:cxn ang="0">
                <a:pos x="112" y="204"/>
              </a:cxn>
              <a:cxn ang="0">
                <a:pos x="91" y="198"/>
              </a:cxn>
              <a:cxn ang="0">
                <a:pos x="76" y="186"/>
              </a:cxn>
              <a:cxn ang="0">
                <a:pos x="65" y="167"/>
              </a:cxn>
              <a:cxn ang="0">
                <a:pos x="58" y="141"/>
              </a:cxn>
              <a:cxn ang="0">
                <a:pos x="56" y="109"/>
              </a:cxn>
              <a:cxn ang="0">
                <a:pos x="58" y="78"/>
              </a:cxn>
              <a:cxn ang="0">
                <a:pos x="64" y="53"/>
              </a:cxn>
              <a:cxn ang="0">
                <a:pos x="73" y="33"/>
              </a:cxn>
              <a:cxn ang="0">
                <a:pos x="86" y="21"/>
              </a:cxn>
              <a:cxn ang="0">
                <a:pos x="104" y="15"/>
              </a:cxn>
              <a:cxn ang="0">
                <a:pos x="124" y="15"/>
              </a:cxn>
              <a:cxn ang="0">
                <a:pos x="140" y="21"/>
              </a:cxn>
              <a:cxn ang="0">
                <a:pos x="154" y="31"/>
              </a:cxn>
              <a:cxn ang="0">
                <a:pos x="165" y="46"/>
              </a:cxn>
              <a:cxn ang="0">
                <a:pos x="181" y="80"/>
              </a:cxn>
            </a:cxnLst>
            <a:rect l="0" t="0" r="r" b="b"/>
            <a:pathLst>
              <a:path w="200" h="219">
                <a:moveTo>
                  <a:pt x="193" y="6"/>
                </a:moveTo>
                <a:lnTo>
                  <a:pt x="181" y="6"/>
                </a:lnTo>
                <a:lnTo>
                  <a:pt x="169" y="18"/>
                </a:lnTo>
                <a:lnTo>
                  <a:pt x="162" y="15"/>
                </a:lnTo>
                <a:lnTo>
                  <a:pt x="155" y="11"/>
                </a:lnTo>
                <a:lnTo>
                  <a:pt x="148" y="8"/>
                </a:lnTo>
                <a:lnTo>
                  <a:pt x="141" y="5"/>
                </a:lnTo>
                <a:lnTo>
                  <a:pt x="133" y="3"/>
                </a:lnTo>
                <a:lnTo>
                  <a:pt x="125" y="1"/>
                </a:lnTo>
                <a:lnTo>
                  <a:pt x="117" y="0"/>
                </a:lnTo>
                <a:lnTo>
                  <a:pt x="109" y="0"/>
                </a:lnTo>
                <a:lnTo>
                  <a:pt x="97" y="1"/>
                </a:lnTo>
                <a:lnTo>
                  <a:pt x="86" y="2"/>
                </a:lnTo>
                <a:lnTo>
                  <a:pt x="76" y="5"/>
                </a:lnTo>
                <a:lnTo>
                  <a:pt x="66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3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8" y="67"/>
                </a:lnTo>
                <a:lnTo>
                  <a:pt x="6" y="72"/>
                </a:lnTo>
                <a:lnTo>
                  <a:pt x="5" y="77"/>
                </a:lnTo>
                <a:lnTo>
                  <a:pt x="2" y="88"/>
                </a:lnTo>
                <a:lnTo>
                  <a:pt x="0" y="98"/>
                </a:lnTo>
                <a:lnTo>
                  <a:pt x="0" y="104"/>
                </a:lnTo>
                <a:lnTo>
                  <a:pt x="0" y="109"/>
                </a:lnTo>
                <a:lnTo>
                  <a:pt x="0" y="120"/>
                </a:lnTo>
                <a:lnTo>
                  <a:pt x="2" y="131"/>
                </a:lnTo>
                <a:lnTo>
                  <a:pt x="4" y="141"/>
                </a:lnTo>
                <a:lnTo>
                  <a:pt x="7" y="151"/>
                </a:lnTo>
                <a:lnTo>
                  <a:pt x="11" y="161"/>
                </a:lnTo>
                <a:lnTo>
                  <a:pt x="16" y="170"/>
                </a:lnTo>
                <a:lnTo>
                  <a:pt x="22" y="178"/>
                </a:lnTo>
                <a:lnTo>
                  <a:pt x="25" y="182"/>
                </a:lnTo>
                <a:lnTo>
                  <a:pt x="29" y="186"/>
                </a:lnTo>
                <a:lnTo>
                  <a:pt x="36" y="193"/>
                </a:lnTo>
                <a:lnTo>
                  <a:pt x="40" y="196"/>
                </a:lnTo>
                <a:lnTo>
                  <a:pt x="45" y="200"/>
                </a:lnTo>
                <a:lnTo>
                  <a:pt x="54" y="205"/>
                </a:lnTo>
                <a:lnTo>
                  <a:pt x="64" y="210"/>
                </a:lnTo>
                <a:lnTo>
                  <a:pt x="69" y="212"/>
                </a:lnTo>
                <a:lnTo>
                  <a:pt x="75" y="214"/>
                </a:lnTo>
                <a:lnTo>
                  <a:pt x="87" y="216"/>
                </a:lnTo>
                <a:lnTo>
                  <a:pt x="99" y="218"/>
                </a:lnTo>
                <a:lnTo>
                  <a:pt x="105" y="218"/>
                </a:lnTo>
                <a:lnTo>
                  <a:pt x="113" y="219"/>
                </a:lnTo>
                <a:lnTo>
                  <a:pt x="123" y="218"/>
                </a:lnTo>
                <a:lnTo>
                  <a:pt x="133" y="217"/>
                </a:lnTo>
                <a:lnTo>
                  <a:pt x="142" y="215"/>
                </a:lnTo>
                <a:lnTo>
                  <a:pt x="150" y="213"/>
                </a:lnTo>
                <a:lnTo>
                  <a:pt x="158" y="209"/>
                </a:lnTo>
                <a:lnTo>
                  <a:pt x="165" y="205"/>
                </a:lnTo>
                <a:lnTo>
                  <a:pt x="172" y="201"/>
                </a:lnTo>
                <a:lnTo>
                  <a:pt x="177" y="196"/>
                </a:lnTo>
                <a:lnTo>
                  <a:pt x="183" y="190"/>
                </a:lnTo>
                <a:lnTo>
                  <a:pt x="187" y="183"/>
                </a:lnTo>
                <a:lnTo>
                  <a:pt x="191" y="176"/>
                </a:lnTo>
                <a:lnTo>
                  <a:pt x="194" y="168"/>
                </a:lnTo>
                <a:lnTo>
                  <a:pt x="197" y="160"/>
                </a:lnTo>
                <a:lnTo>
                  <a:pt x="198" y="151"/>
                </a:lnTo>
                <a:lnTo>
                  <a:pt x="199" y="142"/>
                </a:lnTo>
                <a:lnTo>
                  <a:pt x="200" y="132"/>
                </a:lnTo>
                <a:lnTo>
                  <a:pt x="186" y="132"/>
                </a:lnTo>
                <a:lnTo>
                  <a:pt x="185" y="141"/>
                </a:lnTo>
                <a:lnTo>
                  <a:pt x="184" y="149"/>
                </a:lnTo>
                <a:lnTo>
                  <a:pt x="183" y="156"/>
                </a:lnTo>
                <a:lnTo>
                  <a:pt x="180" y="163"/>
                </a:lnTo>
                <a:lnTo>
                  <a:pt x="178" y="170"/>
                </a:lnTo>
                <a:lnTo>
                  <a:pt x="175" y="175"/>
                </a:lnTo>
                <a:lnTo>
                  <a:pt x="171" y="181"/>
                </a:lnTo>
                <a:lnTo>
                  <a:pt x="167" y="186"/>
                </a:lnTo>
                <a:lnTo>
                  <a:pt x="163" y="190"/>
                </a:lnTo>
                <a:lnTo>
                  <a:pt x="158" y="194"/>
                </a:lnTo>
                <a:lnTo>
                  <a:pt x="153" y="197"/>
                </a:lnTo>
                <a:lnTo>
                  <a:pt x="147" y="200"/>
                </a:lnTo>
                <a:lnTo>
                  <a:pt x="141" y="202"/>
                </a:lnTo>
                <a:lnTo>
                  <a:pt x="134" y="203"/>
                </a:lnTo>
                <a:lnTo>
                  <a:pt x="127" y="204"/>
                </a:lnTo>
                <a:lnTo>
                  <a:pt x="120" y="204"/>
                </a:lnTo>
                <a:lnTo>
                  <a:pt x="112" y="204"/>
                </a:lnTo>
                <a:lnTo>
                  <a:pt x="104" y="203"/>
                </a:lnTo>
                <a:lnTo>
                  <a:pt x="98" y="201"/>
                </a:lnTo>
                <a:lnTo>
                  <a:pt x="91" y="198"/>
                </a:lnTo>
                <a:lnTo>
                  <a:pt x="86" y="195"/>
                </a:lnTo>
                <a:lnTo>
                  <a:pt x="81" y="191"/>
                </a:lnTo>
                <a:lnTo>
                  <a:pt x="76" y="186"/>
                </a:lnTo>
                <a:lnTo>
                  <a:pt x="72" y="180"/>
                </a:lnTo>
                <a:lnTo>
                  <a:pt x="68" y="174"/>
                </a:lnTo>
                <a:lnTo>
                  <a:pt x="65" y="167"/>
                </a:lnTo>
                <a:lnTo>
                  <a:pt x="62" y="159"/>
                </a:lnTo>
                <a:lnTo>
                  <a:pt x="60" y="151"/>
                </a:lnTo>
                <a:lnTo>
                  <a:pt x="58" y="141"/>
                </a:lnTo>
                <a:lnTo>
                  <a:pt x="57" y="131"/>
                </a:lnTo>
                <a:lnTo>
                  <a:pt x="57" y="121"/>
                </a:lnTo>
                <a:lnTo>
                  <a:pt x="56" y="109"/>
                </a:lnTo>
                <a:lnTo>
                  <a:pt x="56" y="98"/>
                </a:lnTo>
                <a:lnTo>
                  <a:pt x="57" y="88"/>
                </a:lnTo>
                <a:lnTo>
                  <a:pt x="58" y="78"/>
                </a:lnTo>
                <a:lnTo>
                  <a:pt x="59" y="69"/>
                </a:lnTo>
                <a:lnTo>
                  <a:pt x="61" y="61"/>
                </a:lnTo>
                <a:lnTo>
                  <a:pt x="64" y="53"/>
                </a:lnTo>
                <a:lnTo>
                  <a:pt x="66" y="46"/>
                </a:lnTo>
                <a:lnTo>
                  <a:pt x="69" y="39"/>
                </a:lnTo>
                <a:lnTo>
                  <a:pt x="73" y="33"/>
                </a:lnTo>
                <a:lnTo>
                  <a:pt x="77" y="28"/>
                </a:lnTo>
                <a:lnTo>
                  <a:pt x="81" y="24"/>
                </a:lnTo>
                <a:lnTo>
                  <a:pt x="86" y="21"/>
                </a:lnTo>
                <a:lnTo>
                  <a:pt x="92" y="18"/>
                </a:lnTo>
                <a:lnTo>
                  <a:pt x="98" y="16"/>
                </a:lnTo>
                <a:lnTo>
                  <a:pt x="104" y="15"/>
                </a:lnTo>
                <a:lnTo>
                  <a:pt x="112" y="14"/>
                </a:lnTo>
                <a:lnTo>
                  <a:pt x="118" y="14"/>
                </a:lnTo>
                <a:lnTo>
                  <a:pt x="124" y="15"/>
                </a:lnTo>
                <a:lnTo>
                  <a:pt x="130" y="16"/>
                </a:lnTo>
                <a:lnTo>
                  <a:pt x="135" y="18"/>
                </a:lnTo>
                <a:lnTo>
                  <a:pt x="140" y="21"/>
                </a:lnTo>
                <a:lnTo>
                  <a:pt x="145" y="24"/>
                </a:lnTo>
                <a:lnTo>
                  <a:pt x="150" y="27"/>
                </a:lnTo>
                <a:lnTo>
                  <a:pt x="154" y="31"/>
                </a:lnTo>
                <a:lnTo>
                  <a:pt x="158" y="35"/>
                </a:lnTo>
                <a:lnTo>
                  <a:pt x="161" y="40"/>
                </a:lnTo>
                <a:lnTo>
                  <a:pt x="165" y="46"/>
                </a:lnTo>
                <a:lnTo>
                  <a:pt x="168" y="52"/>
                </a:lnTo>
                <a:lnTo>
                  <a:pt x="175" y="65"/>
                </a:lnTo>
                <a:lnTo>
                  <a:pt x="181" y="80"/>
                </a:lnTo>
                <a:lnTo>
                  <a:pt x="193" y="80"/>
                </a:lnTo>
                <a:lnTo>
                  <a:pt x="193" y="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Freeform 12"/>
          <p:cNvSpPr>
            <a:spLocks/>
          </p:cNvSpPr>
          <p:nvPr userDrawn="1"/>
        </p:nvSpPr>
        <p:spPr bwMode="auto">
          <a:xfrm>
            <a:off x="1801813" y="400050"/>
            <a:ext cx="19526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6" y="18"/>
              </a:cxn>
              <a:cxn ang="0">
                <a:pos x="27" y="19"/>
              </a:cxn>
              <a:cxn ang="0">
                <a:pos x="29" y="23"/>
              </a:cxn>
              <a:cxn ang="0">
                <a:pos x="31" y="27"/>
              </a:cxn>
              <a:cxn ang="0">
                <a:pos x="31" y="32"/>
              </a:cxn>
              <a:cxn ang="0">
                <a:pos x="31" y="178"/>
              </a:cxn>
              <a:cxn ang="0">
                <a:pos x="31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6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9" y="198"/>
              </a:cxn>
              <a:cxn ang="0">
                <a:pos x="1" y="199"/>
              </a:cxn>
              <a:cxn ang="0">
                <a:pos x="1" y="211"/>
              </a:cxn>
              <a:cxn ang="0">
                <a:pos x="84" y="211"/>
              </a:cxn>
              <a:cxn ang="0">
                <a:pos x="84" y="199"/>
              </a:cxn>
              <a:cxn ang="0">
                <a:pos x="74" y="198"/>
              </a:cxn>
              <a:cxn ang="0">
                <a:pos x="66" y="198"/>
              </a:cxn>
              <a:cxn ang="0">
                <a:pos x="60" y="196"/>
              </a:cxn>
              <a:cxn ang="0">
                <a:pos x="55" y="194"/>
              </a:cxn>
              <a:cxn ang="0">
                <a:pos x="52" y="191"/>
              </a:cxn>
              <a:cxn ang="0">
                <a:pos x="51" y="190"/>
              </a:cxn>
              <a:cxn ang="0">
                <a:pos x="50" y="188"/>
              </a:cxn>
              <a:cxn ang="0">
                <a:pos x="49" y="184"/>
              </a:cxn>
              <a:cxn ang="0">
                <a:pos x="48" y="178"/>
              </a:cxn>
              <a:cxn ang="0">
                <a:pos x="48" y="48"/>
              </a:cxn>
              <a:cxn ang="0">
                <a:pos x="49" y="48"/>
              </a:cxn>
              <a:cxn ang="0">
                <a:pos x="167" y="211"/>
              </a:cxn>
              <a:cxn ang="0">
                <a:pos x="196" y="211"/>
              </a:cxn>
              <a:cxn ang="0">
                <a:pos x="196" y="35"/>
              </a:cxn>
              <a:cxn ang="0">
                <a:pos x="196" y="30"/>
              </a:cxn>
              <a:cxn ang="0">
                <a:pos x="197" y="26"/>
              </a:cxn>
              <a:cxn ang="0">
                <a:pos x="199" y="22"/>
              </a:cxn>
              <a:cxn ang="0">
                <a:pos x="202" y="19"/>
              </a:cxn>
              <a:cxn ang="0">
                <a:pos x="206" y="17"/>
              </a:cxn>
              <a:cxn ang="0">
                <a:pos x="211" y="15"/>
              </a:cxn>
              <a:cxn ang="0">
                <a:pos x="217" y="13"/>
              </a:cxn>
              <a:cxn ang="0">
                <a:pos x="224" y="12"/>
              </a:cxn>
              <a:cxn ang="0">
                <a:pos x="224" y="0"/>
              </a:cxn>
              <a:cxn ang="0">
                <a:pos x="146" y="0"/>
              </a:cxn>
              <a:cxn ang="0">
                <a:pos x="146" y="12"/>
              </a:cxn>
              <a:cxn ang="0">
                <a:pos x="155" y="13"/>
              </a:cxn>
              <a:cxn ang="0">
                <a:pos x="162" y="15"/>
              </a:cxn>
              <a:cxn ang="0">
                <a:pos x="167" y="17"/>
              </a:cxn>
              <a:cxn ang="0">
                <a:pos x="172" y="19"/>
              </a:cxn>
              <a:cxn ang="0">
                <a:pos x="175" y="22"/>
              </a:cxn>
              <a:cxn ang="0">
                <a:pos x="177" y="26"/>
              </a:cxn>
              <a:cxn ang="0">
                <a:pos x="178" y="30"/>
              </a:cxn>
              <a:cxn ang="0">
                <a:pos x="178" y="35"/>
              </a:cxn>
              <a:cxn ang="0">
                <a:pos x="178" y="143"/>
              </a:cxn>
              <a:cxn ang="0">
                <a:pos x="75" y="0"/>
              </a:cxn>
              <a:cxn ang="0">
                <a:pos x="0" y="0"/>
              </a:cxn>
              <a:cxn ang="0">
                <a:pos x="0" y="12"/>
              </a:cxn>
            </a:cxnLst>
            <a:rect l="0" t="0" r="r" b="b"/>
            <a:pathLst>
              <a:path w="224" h="211">
                <a:moveTo>
                  <a:pt x="0" y="12"/>
                </a:move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1" y="27"/>
                </a:lnTo>
                <a:lnTo>
                  <a:pt x="31" y="32"/>
                </a:lnTo>
                <a:lnTo>
                  <a:pt x="31" y="178"/>
                </a:lnTo>
                <a:lnTo>
                  <a:pt x="31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9" y="198"/>
                </a:lnTo>
                <a:lnTo>
                  <a:pt x="1" y="199"/>
                </a:lnTo>
                <a:lnTo>
                  <a:pt x="1" y="211"/>
                </a:lnTo>
                <a:lnTo>
                  <a:pt x="84" y="211"/>
                </a:lnTo>
                <a:lnTo>
                  <a:pt x="84" y="199"/>
                </a:lnTo>
                <a:lnTo>
                  <a:pt x="74" y="198"/>
                </a:lnTo>
                <a:lnTo>
                  <a:pt x="66" y="198"/>
                </a:lnTo>
                <a:lnTo>
                  <a:pt x="60" y="196"/>
                </a:lnTo>
                <a:lnTo>
                  <a:pt x="55" y="194"/>
                </a:lnTo>
                <a:lnTo>
                  <a:pt x="52" y="191"/>
                </a:lnTo>
                <a:lnTo>
                  <a:pt x="51" y="190"/>
                </a:lnTo>
                <a:lnTo>
                  <a:pt x="50" y="188"/>
                </a:lnTo>
                <a:lnTo>
                  <a:pt x="49" y="184"/>
                </a:lnTo>
                <a:lnTo>
                  <a:pt x="48" y="178"/>
                </a:lnTo>
                <a:lnTo>
                  <a:pt x="48" y="48"/>
                </a:lnTo>
                <a:lnTo>
                  <a:pt x="49" y="48"/>
                </a:lnTo>
                <a:lnTo>
                  <a:pt x="167" y="211"/>
                </a:lnTo>
                <a:lnTo>
                  <a:pt x="196" y="211"/>
                </a:lnTo>
                <a:lnTo>
                  <a:pt x="196" y="35"/>
                </a:lnTo>
                <a:lnTo>
                  <a:pt x="196" y="30"/>
                </a:lnTo>
                <a:lnTo>
                  <a:pt x="197" y="26"/>
                </a:lnTo>
                <a:lnTo>
                  <a:pt x="199" y="22"/>
                </a:lnTo>
                <a:lnTo>
                  <a:pt x="202" y="19"/>
                </a:lnTo>
                <a:lnTo>
                  <a:pt x="206" y="17"/>
                </a:lnTo>
                <a:lnTo>
                  <a:pt x="211" y="15"/>
                </a:lnTo>
                <a:lnTo>
                  <a:pt x="217" y="13"/>
                </a:lnTo>
                <a:lnTo>
                  <a:pt x="224" y="12"/>
                </a:lnTo>
                <a:lnTo>
                  <a:pt x="224" y="0"/>
                </a:lnTo>
                <a:lnTo>
                  <a:pt x="146" y="0"/>
                </a:lnTo>
                <a:lnTo>
                  <a:pt x="146" y="12"/>
                </a:lnTo>
                <a:lnTo>
                  <a:pt x="155" y="13"/>
                </a:lnTo>
                <a:lnTo>
                  <a:pt x="162" y="15"/>
                </a:lnTo>
                <a:lnTo>
                  <a:pt x="167" y="17"/>
                </a:lnTo>
                <a:lnTo>
                  <a:pt x="172" y="19"/>
                </a:lnTo>
                <a:lnTo>
                  <a:pt x="175" y="22"/>
                </a:lnTo>
                <a:lnTo>
                  <a:pt x="177" y="26"/>
                </a:lnTo>
                <a:lnTo>
                  <a:pt x="178" y="30"/>
                </a:lnTo>
                <a:lnTo>
                  <a:pt x="178" y="35"/>
                </a:lnTo>
                <a:lnTo>
                  <a:pt x="178" y="143"/>
                </a:lnTo>
                <a:lnTo>
                  <a:pt x="75" y="0"/>
                </a:lnTo>
                <a:lnTo>
                  <a:pt x="0" y="0"/>
                </a:lnTo>
                <a:lnTo>
                  <a:pt x="0" y="1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Freeform 13"/>
          <p:cNvSpPr>
            <a:spLocks noEditPoints="1"/>
          </p:cNvSpPr>
          <p:nvPr userDrawn="1"/>
        </p:nvSpPr>
        <p:spPr bwMode="auto">
          <a:xfrm>
            <a:off x="1431925" y="652463"/>
            <a:ext cx="160338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7" y="197"/>
              </a:cxn>
              <a:cxn ang="0">
                <a:pos x="87" y="193"/>
              </a:cxn>
              <a:cxn ang="0">
                <a:pos x="81" y="186"/>
              </a:cxn>
              <a:cxn ang="0">
                <a:pos x="80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6" y="106"/>
              </a:cxn>
              <a:cxn ang="0">
                <a:pos x="166" y="100"/>
              </a:cxn>
              <a:cxn ang="0">
                <a:pos x="171" y="96"/>
              </a:cxn>
              <a:cxn ang="0">
                <a:pos x="178" y="86"/>
              </a:cxn>
              <a:cxn ang="0">
                <a:pos x="184" y="75"/>
              </a:cxn>
              <a:cxn ang="0">
                <a:pos x="186" y="63"/>
              </a:cxn>
              <a:cxn ang="0">
                <a:pos x="186" y="49"/>
              </a:cxn>
              <a:cxn ang="0">
                <a:pos x="183" y="37"/>
              </a:cxn>
              <a:cxn ang="0">
                <a:pos x="178" y="27"/>
              </a:cxn>
              <a:cxn ang="0">
                <a:pos x="174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6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6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80" y="36"/>
              </a:cxn>
              <a:cxn ang="0">
                <a:pos x="81" y="26"/>
              </a:cxn>
              <a:cxn ang="0">
                <a:pos x="86" y="19"/>
              </a:cxn>
              <a:cxn ang="0">
                <a:pos x="92" y="15"/>
              </a:cxn>
              <a:cxn ang="0">
                <a:pos x="100" y="14"/>
              </a:cxn>
              <a:cxn ang="0">
                <a:pos x="108" y="15"/>
              </a:cxn>
              <a:cxn ang="0">
                <a:pos x="114" y="17"/>
              </a:cxn>
              <a:cxn ang="0">
                <a:pos x="123" y="24"/>
              </a:cxn>
              <a:cxn ang="0">
                <a:pos x="127" y="30"/>
              </a:cxn>
              <a:cxn ang="0">
                <a:pos x="131" y="41"/>
              </a:cxn>
              <a:cxn ang="0">
                <a:pos x="133" y="49"/>
              </a:cxn>
              <a:cxn ang="0">
                <a:pos x="133" y="67"/>
              </a:cxn>
              <a:cxn ang="0">
                <a:pos x="130" y="80"/>
              </a:cxn>
              <a:cxn ang="0">
                <a:pos x="126" y="86"/>
              </a:cxn>
              <a:cxn ang="0">
                <a:pos x="121" y="92"/>
              </a:cxn>
              <a:cxn ang="0">
                <a:pos x="110" y="98"/>
              </a:cxn>
              <a:cxn ang="0">
                <a:pos x="101" y="100"/>
              </a:cxn>
              <a:cxn ang="0">
                <a:pos x="91" y="100"/>
              </a:cxn>
              <a:cxn ang="0">
                <a:pos x="80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4" y="198"/>
                </a:lnTo>
                <a:lnTo>
                  <a:pt x="97" y="197"/>
                </a:lnTo>
                <a:lnTo>
                  <a:pt x="91" y="196"/>
                </a:lnTo>
                <a:lnTo>
                  <a:pt x="87" y="193"/>
                </a:lnTo>
                <a:lnTo>
                  <a:pt x="83" y="190"/>
                </a:lnTo>
                <a:lnTo>
                  <a:pt x="81" y="186"/>
                </a:lnTo>
                <a:lnTo>
                  <a:pt x="80" y="182"/>
                </a:lnTo>
                <a:lnTo>
                  <a:pt x="80" y="176"/>
                </a:lnTo>
                <a:lnTo>
                  <a:pt x="80" y="114"/>
                </a:lnTo>
                <a:lnTo>
                  <a:pt x="114" y="114"/>
                </a:lnTo>
                <a:lnTo>
                  <a:pt x="122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50" y="109"/>
                </a:lnTo>
                <a:lnTo>
                  <a:pt x="156" y="106"/>
                </a:lnTo>
                <a:lnTo>
                  <a:pt x="161" y="103"/>
                </a:lnTo>
                <a:lnTo>
                  <a:pt x="166" y="100"/>
                </a:lnTo>
                <a:lnTo>
                  <a:pt x="169" y="98"/>
                </a:lnTo>
                <a:lnTo>
                  <a:pt x="171" y="96"/>
                </a:lnTo>
                <a:lnTo>
                  <a:pt x="175" y="91"/>
                </a:lnTo>
                <a:lnTo>
                  <a:pt x="178" y="86"/>
                </a:lnTo>
                <a:lnTo>
                  <a:pt x="181" y="81"/>
                </a:lnTo>
                <a:lnTo>
                  <a:pt x="184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6" y="49"/>
                </a:lnTo>
                <a:lnTo>
                  <a:pt x="185" y="43"/>
                </a:lnTo>
                <a:lnTo>
                  <a:pt x="183" y="37"/>
                </a:lnTo>
                <a:lnTo>
                  <a:pt x="181" y="32"/>
                </a:lnTo>
                <a:lnTo>
                  <a:pt x="178" y="27"/>
                </a:lnTo>
                <a:lnTo>
                  <a:pt x="176" y="24"/>
                </a:lnTo>
                <a:lnTo>
                  <a:pt x="174" y="22"/>
                </a:lnTo>
                <a:lnTo>
                  <a:pt x="170" y="18"/>
                </a:lnTo>
                <a:lnTo>
                  <a:pt x="165" y="14"/>
                </a:lnTo>
                <a:lnTo>
                  <a:pt x="160" y="11"/>
                </a:lnTo>
                <a:lnTo>
                  <a:pt x="154" y="8"/>
                </a:lnTo>
                <a:lnTo>
                  <a:pt x="148" y="5"/>
                </a:lnTo>
                <a:lnTo>
                  <a:pt x="141" y="3"/>
                </a:lnTo>
                <a:lnTo>
                  <a:pt x="138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80" y="36"/>
                </a:moveTo>
                <a:lnTo>
                  <a:pt x="80" y="31"/>
                </a:lnTo>
                <a:lnTo>
                  <a:pt x="81" y="26"/>
                </a:lnTo>
                <a:lnTo>
                  <a:pt x="83" y="23"/>
                </a:lnTo>
                <a:lnTo>
                  <a:pt x="86" y="19"/>
                </a:lnTo>
                <a:lnTo>
                  <a:pt x="89" y="17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4" y="14"/>
                </a:lnTo>
                <a:lnTo>
                  <a:pt x="108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3" y="24"/>
                </a:lnTo>
                <a:lnTo>
                  <a:pt x="125" y="27"/>
                </a:lnTo>
                <a:lnTo>
                  <a:pt x="127" y="30"/>
                </a:lnTo>
                <a:lnTo>
                  <a:pt x="129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4" y="58"/>
                </a:lnTo>
                <a:lnTo>
                  <a:pt x="133" y="67"/>
                </a:lnTo>
                <a:lnTo>
                  <a:pt x="131" y="76"/>
                </a:lnTo>
                <a:lnTo>
                  <a:pt x="130" y="80"/>
                </a:lnTo>
                <a:lnTo>
                  <a:pt x="128" y="83"/>
                </a:lnTo>
                <a:lnTo>
                  <a:pt x="126" y="86"/>
                </a:lnTo>
                <a:lnTo>
                  <a:pt x="123" y="89"/>
                </a:lnTo>
                <a:lnTo>
                  <a:pt x="121" y="92"/>
                </a:lnTo>
                <a:lnTo>
                  <a:pt x="117" y="94"/>
                </a:lnTo>
                <a:lnTo>
                  <a:pt x="110" y="98"/>
                </a:lnTo>
                <a:lnTo>
                  <a:pt x="106" y="99"/>
                </a:lnTo>
                <a:lnTo>
                  <a:pt x="101" y="100"/>
                </a:lnTo>
                <a:lnTo>
                  <a:pt x="96" y="100"/>
                </a:lnTo>
                <a:lnTo>
                  <a:pt x="91" y="100"/>
                </a:lnTo>
                <a:lnTo>
                  <a:pt x="80" y="100"/>
                </a:lnTo>
                <a:lnTo>
                  <a:pt x="80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5" name="Freeform 14"/>
          <p:cNvSpPr>
            <a:spLocks noEditPoints="1"/>
          </p:cNvSpPr>
          <p:nvPr userDrawn="1"/>
        </p:nvSpPr>
        <p:spPr bwMode="auto">
          <a:xfrm>
            <a:off x="1595438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60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50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6" y="24"/>
              </a:cxn>
              <a:cxn ang="0">
                <a:pos x="147" y="40"/>
              </a:cxn>
              <a:cxn ang="0">
                <a:pos x="155" y="61"/>
              </a:cxn>
              <a:cxn ang="0">
                <a:pos x="157" y="79"/>
              </a:cxn>
              <a:cxn ang="0">
                <a:pos x="159" y="98"/>
              </a:cxn>
              <a:cxn ang="0">
                <a:pos x="158" y="130"/>
              </a:cxn>
              <a:cxn ang="0">
                <a:pos x="150" y="172"/>
              </a:cxn>
              <a:cxn ang="0">
                <a:pos x="142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40" y="213"/>
                </a:lnTo>
                <a:lnTo>
                  <a:pt x="150" y="210"/>
                </a:lnTo>
                <a:lnTo>
                  <a:pt x="160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5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5" y="32"/>
                </a:lnTo>
                <a:lnTo>
                  <a:pt x="177" y="25"/>
                </a:lnTo>
                <a:lnTo>
                  <a:pt x="168" y="19"/>
                </a:lnTo>
                <a:lnTo>
                  <a:pt x="160" y="13"/>
                </a:lnTo>
                <a:lnTo>
                  <a:pt x="150" y="9"/>
                </a:lnTo>
                <a:lnTo>
                  <a:pt x="140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6" y="24"/>
                </a:lnTo>
                <a:lnTo>
                  <a:pt x="141" y="29"/>
                </a:lnTo>
                <a:lnTo>
                  <a:pt x="144" y="34"/>
                </a:lnTo>
                <a:lnTo>
                  <a:pt x="147" y="40"/>
                </a:lnTo>
                <a:lnTo>
                  <a:pt x="150" y="46"/>
                </a:lnTo>
                <a:lnTo>
                  <a:pt x="153" y="53"/>
                </a:lnTo>
                <a:lnTo>
                  <a:pt x="155" y="61"/>
                </a:lnTo>
                <a:lnTo>
                  <a:pt x="155" y="65"/>
                </a:lnTo>
                <a:lnTo>
                  <a:pt x="156" y="70"/>
                </a:lnTo>
                <a:lnTo>
                  <a:pt x="157" y="79"/>
                </a:lnTo>
                <a:lnTo>
                  <a:pt x="158" y="83"/>
                </a:lnTo>
                <a:lnTo>
                  <a:pt x="158" y="88"/>
                </a:lnTo>
                <a:lnTo>
                  <a:pt x="159" y="98"/>
                </a:lnTo>
                <a:lnTo>
                  <a:pt x="159" y="109"/>
                </a:lnTo>
                <a:lnTo>
                  <a:pt x="159" y="120"/>
                </a:lnTo>
                <a:lnTo>
                  <a:pt x="158" y="130"/>
                </a:lnTo>
                <a:lnTo>
                  <a:pt x="156" y="149"/>
                </a:lnTo>
                <a:lnTo>
                  <a:pt x="153" y="165"/>
                </a:lnTo>
                <a:lnTo>
                  <a:pt x="150" y="172"/>
                </a:lnTo>
                <a:lnTo>
                  <a:pt x="147" y="179"/>
                </a:lnTo>
                <a:lnTo>
                  <a:pt x="144" y="185"/>
                </a:lnTo>
                <a:lnTo>
                  <a:pt x="142" y="187"/>
                </a:lnTo>
                <a:lnTo>
                  <a:pt x="141" y="190"/>
                </a:lnTo>
                <a:lnTo>
                  <a:pt x="136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Freeform 15"/>
          <p:cNvSpPr>
            <a:spLocks noEditPoints="1"/>
          </p:cNvSpPr>
          <p:nvPr userDrawn="1"/>
        </p:nvSpPr>
        <p:spPr bwMode="auto">
          <a:xfrm>
            <a:off x="1778000" y="652463"/>
            <a:ext cx="161925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6" y="197"/>
              </a:cxn>
              <a:cxn ang="0">
                <a:pos x="86" y="193"/>
              </a:cxn>
              <a:cxn ang="0">
                <a:pos x="81" y="186"/>
              </a:cxn>
              <a:cxn ang="0">
                <a:pos x="79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5" y="106"/>
              </a:cxn>
              <a:cxn ang="0">
                <a:pos x="166" y="100"/>
              </a:cxn>
              <a:cxn ang="0">
                <a:pos x="170" y="96"/>
              </a:cxn>
              <a:cxn ang="0">
                <a:pos x="178" y="86"/>
              </a:cxn>
              <a:cxn ang="0">
                <a:pos x="183" y="75"/>
              </a:cxn>
              <a:cxn ang="0">
                <a:pos x="186" y="63"/>
              </a:cxn>
              <a:cxn ang="0">
                <a:pos x="185" y="49"/>
              </a:cxn>
              <a:cxn ang="0">
                <a:pos x="183" y="37"/>
              </a:cxn>
              <a:cxn ang="0">
                <a:pos x="177" y="27"/>
              </a:cxn>
              <a:cxn ang="0">
                <a:pos x="173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19" y="14"/>
              </a:cxn>
              <a:cxn ang="0">
                <a:pos x="25" y="18"/>
              </a:cxn>
              <a:cxn ang="0">
                <a:pos x="28" y="23"/>
              </a:cxn>
              <a:cxn ang="0">
                <a:pos x="30" y="32"/>
              </a:cxn>
              <a:cxn ang="0">
                <a:pos x="30" y="184"/>
              </a:cxn>
              <a:cxn ang="0">
                <a:pos x="28" y="188"/>
              </a:cxn>
              <a:cxn ang="0">
                <a:pos x="25" y="193"/>
              </a:cxn>
              <a:cxn ang="0">
                <a:pos x="19" y="196"/>
              </a:cxn>
              <a:cxn ang="0">
                <a:pos x="8" y="198"/>
              </a:cxn>
              <a:cxn ang="0">
                <a:pos x="0" y="211"/>
              </a:cxn>
              <a:cxn ang="0">
                <a:pos x="79" y="36"/>
              </a:cxn>
              <a:cxn ang="0">
                <a:pos x="81" y="26"/>
              </a:cxn>
              <a:cxn ang="0">
                <a:pos x="85" y="19"/>
              </a:cxn>
              <a:cxn ang="0">
                <a:pos x="91" y="15"/>
              </a:cxn>
              <a:cxn ang="0">
                <a:pos x="99" y="14"/>
              </a:cxn>
              <a:cxn ang="0">
                <a:pos x="107" y="15"/>
              </a:cxn>
              <a:cxn ang="0">
                <a:pos x="114" y="17"/>
              </a:cxn>
              <a:cxn ang="0">
                <a:pos x="122" y="24"/>
              </a:cxn>
              <a:cxn ang="0">
                <a:pos x="126" y="30"/>
              </a:cxn>
              <a:cxn ang="0">
                <a:pos x="131" y="41"/>
              </a:cxn>
              <a:cxn ang="0">
                <a:pos x="133" y="49"/>
              </a:cxn>
              <a:cxn ang="0">
                <a:pos x="132" y="67"/>
              </a:cxn>
              <a:cxn ang="0">
                <a:pos x="129" y="80"/>
              </a:cxn>
              <a:cxn ang="0">
                <a:pos x="125" y="86"/>
              </a:cxn>
              <a:cxn ang="0">
                <a:pos x="120" y="92"/>
              </a:cxn>
              <a:cxn ang="0">
                <a:pos x="110" y="98"/>
              </a:cxn>
              <a:cxn ang="0">
                <a:pos x="101" y="100"/>
              </a:cxn>
              <a:cxn ang="0">
                <a:pos x="90" y="100"/>
              </a:cxn>
              <a:cxn ang="0">
                <a:pos x="79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3" y="198"/>
                </a:lnTo>
                <a:lnTo>
                  <a:pt x="96" y="197"/>
                </a:lnTo>
                <a:lnTo>
                  <a:pt x="90" y="196"/>
                </a:lnTo>
                <a:lnTo>
                  <a:pt x="86" y="193"/>
                </a:lnTo>
                <a:lnTo>
                  <a:pt x="83" y="190"/>
                </a:lnTo>
                <a:lnTo>
                  <a:pt x="81" y="186"/>
                </a:lnTo>
                <a:lnTo>
                  <a:pt x="79" y="182"/>
                </a:lnTo>
                <a:lnTo>
                  <a:pt x="79" y="176"/>
                </a:lnTo>
                <a:lnTo>
                  <a:pt x="79" y="114"/>
                </a:lnTo>
                <a:lnTo>
                  <a:pt x="114" y="114"/>
                </a:lnTo>
                <a:lnTo>
                  <a:pt x="121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49" y="109"/>
                </a:lnTo>
                <a:lnTo>
                  <a:pt x="155" y="106"/>
                </a:lnTo>
                <a:lnTo>
                  <a:pt x="161" y="103"/>
                </a:lnTo>
                <a:lnTo>
                  <a:pt x="166" y="100"/>
                </a:lnTo>
                <a:lnTo>
                  <a:pt x="168" y="98"/>
                </a:lnTo>
                <a:lnTo>
                  <a:pt x="170" y="96"/>
                </a:lnTo>
                <a:lnTo>
                  <a:pt x="174" y="91"/>
                </a:lnTo>
                <a:lnTo>
                  <a:pt x="178" y="86"/>
                </a:lnTo>
                <a:lnTo>
                  <a:pt x="181" y="81"/>
                </a:lnTo>
                <a:lnTo>
                  <a:pt x="183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7"/>
                </a:lnTo>
                <a:lnTo>
                  <a:pt x="180" y="32"/>
                </a:lnTo>
                <a:lnTo>
                  <a:pt x="177" y="27"/>
                </a:lnTo>
                <a:lnTo>
                  <a:pt x="175" y="24"/>
                </a:lnTo>
                <a:lnTo>
                  <a:pt x="173" y="22"/>
                </a:lnTo>
                <a:lnTo>
                  <a:pt x="169" y="18"/>
                </a:lnTo>
                <a:lnTo>
                  <a:pt x="165" y="14"/>
                </a:lnTo>
                <a:lnTo>
                  <a:pt x="159" y="11"/>
                </a:lnTo>
                <a:lnTo>
                  <a:pt x="154" y="8"/>
                </a:lnTo>
                <a:lnTo>
                  <a:pt x="147" y="5"/>
                </a:lnTo>
                <a:lnTo>
                  <a:pt x="141" y="3"/>
                </a:lnTo>
                <a:lnTo>
                  <a:pt x="137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8"/>
                </a:lnTo>
                <a:lnTo>
                  <a:pt x="26" y="19"/>
                </a:lnTo>
                <a:lnTo>
                  <a:pt x="28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79" y="36"/>
                </a:moveTo>
                <a:lnTo>
                  <a:pt x="79" y="31"/>
                </a:lnTo>
                <a:lnTo>
                  <a:pt x="81" y="26"/>
                </a:lnTo>
                <a:lnTo>
                  <a:pt x="83" y="23"/>
                </a:lnTo>
                <a:lnTo>
                  <a:pt x="85" y="19"/>
                </a:lnTo>
                <a:lnTo>
                  <a:pt x="88" y="17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2" y="24"/>
                </a:lnTo>
                <a:lnTo>
                  <a:pt x="124" y="27"/>
                </a:lnTo>
                <a:lnTo>
                  <a:pt x="126" y="30"/>
                </a:lnTo>
                <a:lnTo>
                  <a:pt x="128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3" y="58"/>
                </a:lnTo>
                <a:lnTo>
                  <a:pt x="132" y="67"/>
                </a:lnTo>
                <a:lnTo>
                  <a:pt x="131" y="76"/>
                </a:lnTo>
                <a:lnTo>
                  <a:pt x="129" y="80"/>
                </a:lnTo>
                <a:lnTo>
                  <a:pt x="127" y="83"/>
                </a:lnTo>
                <a:lnTo>
                  <a:pt x="125" y="86"/>
                </a:lnTo>
                <a:lnTo>
                  <a:pt x="123" y="89"/>
                </a:lnTo>
                <a:lnTo>
                  <a:pt x="120" y="92"/>
                </a:lnTo>
                <a:lnTo>
                  <a:pt x="117" y="94"/>
                </a:lnTo>
                <a:lnTo>
                  <a:pt x="110" y="98"/>
                </a:lnTo>
                <a:lnTo>
                  <a:pt x="105" y="99"/>
                </a:lnTo>
                <a:lnTo>
                  <a:pt x="101" y="100"/>
                </a:lnTo>
                <a:lnTo>
                  <a:pt x="96" y="100"/>
                </a:lnTo>
                <a:lnTo>
                  <a:pt x="90" y="100"/>
                </a:lnTo>
                <a:lnTo>
                  <a:pt x="79" y="100"/>
                </a:lnTo>
                <a:lnTo>
                  <a:pt x="79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Freeform 16"/>
          <p:cNvSpPr>
            <a:spLocks noEditPoints="1"/>
          </p:cNvSpPr>
          <p:nvPr userDrawn="1"/>
        </p:nvSpPr>
        <p:spPr bwMode="auto">
          <a:xfrm>
            <a:off x="1947863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59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49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5" y="24"/>
              </a:cxn>
              <a:cxn ang="0">
                <a:pos x="146" y="40"/>
              </a:cxn>
              <a:cxn ang="0">
                <a:pos x="154" y="61"/>
              </a:cxn>
              <a:cxn ang="0">
                <a:pos x="156" y="79"/>
              </a:cxn>
              <a:cxn ang="0">
                <a:pos x="158" y="98"/>
              </a:cxn>
              <a:cxn ang="0">
                <a:pos x="157" y="130"/>
              </a:cxn>
              <a:cxn ang="0">
                <a:pos x="149" y="172"/>
              </a:cxn>
              <a:cxn ang="0">
                <a:pos x="141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39" y="213"/>
                </a:lnTo>
                <a:lnTo>
                  <a:pt x="149" y="210"/>
                </a:lnTo>
                <a:lnTo>
                  <a:pt x="159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4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4" y="32"/>
                </a:lnTo>
                <a:lnTo>
                  <a:pt x="177" y="25"/>
                </a:lnTo>
                <a:lnTo>
                  <a:pt x="168" y="19"/>
                </a:lnTo>
                <a:lnTo>
                  <a:pt x="159" y="13"/>
                </a:lnTo>
                <a:lnTo>
                  <a:pt x="149" y="9"/>
                </a:lnTo>
                <a:lnTo>
                  <a:pt x="139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5" y="24"/>
                </a:lnTo>
                <a:lnTo>
                  <a:pt x="139" y="29"/>
                </a:lnTo>
                <a:lnTo>
                  <a:pt x="143" y="34"/>
                </a:lnTo>
                <a:lnTo>
                  <a:pt x="146" y="40"/>
                </a:lnTo>
                <a:lnTo>
                  <a:pt x="149" y="46"/>
                </a:lnTo>
                <a:lnTo>
                  <a:pt x="152" y="53"/>
                </a:lnTo>
                <a:lnTo>
                  <a:pt x="154" y="61"/>
                </a:lnTo>
                <a:lnTo>
                  <a:pt x="154" y="65"/>
                </a:lnTo>
                <a:lnTo>
                  <a:pt x="155" y="70"/>
                </a:lnTo>
                <a:lnTo>
                  <a:pt x="156" y="79"/>
                </a:lnTo>
                <a:lnTo>
                  <a:pt x="157" y="83"/>
                </a:lnTo>
                <a:lnTo>
                  <a:pt x="157" y="88"/>
                </a:lnTo>
                <a:lnTo>
                  <a:pt x="158" y="98"/>
                </a:lnTo>
                <a:lnTo>
                  <a:pt x="158" y="109"/>
                </a:lnTo>
                <a:lnTo>
                  <a:pt x="158" y="120"/>
                </a:lnTo>
                <a:lnTo>
                  <a:pt x="157" y="130"/>
                </a:lnTo>
                <a:lnTo>
                  <a:pt x="155" y="149"/>
                </a:lnTo>
                <a:lnTo>
                  <a:pt x="152" y="165"/>
                </a:lnTo>
                <a:lnTo>
                  <a:pt x="149" y="172"/>
                </a:lnTo>
                <a:lnTo>
                  <a:pt x="146" y="179"/>
                </a:lnTo>
                <a:lnTo>
                  <a:pt x="143" y="185"/>
                </a:lnTo>
                <a:lnTo>
                  <a:pt x="141" y="187"/>
                </a:lnTo>
                <a:lnTo>
                  <a:pt x="139" y="190"/>
                </a:lnTo>
                <a:lnTo>
                  <a:pt x="135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Freeform 17"/>
          <p:cNvSpPr>
            <a:spLocks noEditPoints="1"/>
          </p:cNvSpPr>
          <p:nvPr userDrawn="1"/>
        </p:nvSpPr>
        <p:spPr bwMode="auto">
          <a:xfrm>
            <a:off x="2292350" y="649288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4" y="202"/>
              </a:cxn>
              <a:cxn ang="0">
                <a:pos x="61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8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5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4" y="180"/>
              </a:cxn>
              <a:cxn ang="0">
                <a:pos x="30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4" y="202"/>
                </a:lnTo>
                <a:lnTo>
                  <a:pt x="61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8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5" y="202"/>
                </a:lnTo>
                <a:lnTo>
                  <a:pt x="140" y="202"/>
                </a:lnTo>
                <a:lnTo>
                  <a:pt x="135" y="203"/>
                </a:lnTo>
                <a:lnTo>
                  <a:pt x="123" y="203"/>
                </a:lnTo>
                <a:lnTo>
                  <a:pt x="123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4" y="180"/>
                </a:lnTo>
                <a:lnTo>
                  <a:pt x="30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9" name="Freeform 18"/>
          <p:cNvSpPr>
            <a:spLocks noEditPoints="1"/>
          </p:cNvSpPr>
          <p:nvPr userDrawn="1"/>
        </p:nvSpPr>
        <p:spPr bwMode="auto">
          <a:xfrm>
            <a:off x="2493963" y="652463"/>
            <a:ext cx="177800" cy="171450"/>
          </a:xfrm>
          <a:custGeom>
            <a:avLst/>
            <a:gdLst/>
            <a:ahLst/>
            <a:cxnLst>
              <a:cxn ang="0">
                <a:pos x="192" y="179"/>
              </a:cxn>
              <a:cxn ang="0">
                <a:pos x="189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5" y="154"/>
              </a:cxn>
              <a:cxn ang="0">
                <a:pos x="155" y="131"/>
              </a:cxn>
              <a:cxn ang="0">
                <a:pos x="147" y="122"/>
              </a:cxn>
              <a:cxn ang="0">
                <a:pos x="135" y="114"/>
              </a:cxn>
              <a:cxn ang="0">
                <a:pos x="119" y="109"/>
              </a:cxn>
              <a:cxn ang="0">
                <a:pos x="125" y="106"/>
              </a:cxn>
              <a:cxn ang="0">
                <a:pos x="151" y="101"/>
              </a:cxn>
              <a:cxn ang="0">
                <a:pos x="167" y="93"/>
              </a:cxn>
              <a:cxn ang="0">
                <a:pos x="180" y="81"/>
              </a:cxn>
              <a:cxn ang="0">
                <a:pos x="186" y="63"/>
              </a:cxn>
              <a:cxn ang="0">
                <a:pos x="185" y="43"/>
              </a:cxn>
              <a:cxn ang="0">
                <a:pos x="179" y="27"/>
              </a:cxn>
              <a:cxn ang="0">
                <a:pos x="167" y="15"/>
              </a:cxn>
              <a:cxn ang="0">
                <a:pos x="149" y="6"/>
              </a:cxn>
              <a:cxn ang="0">
                <a:pos x="126" y="1"/>
              </a:cxn>
              <a:cxn ang="0">
                <a:pos x="0" y="0"/>
              </a:cxn>
              <a:cxn ang="0">
                <a:pos x="15" y="13"/>
              </a:cxn>
              <a:cxn ang="0">
                <a:pos x="26" y="18"/>
              </a:cxn>
              <a:cxn ang="0">
                <a:pos x="30" y="27"/>
              </a:cxn>
              <a:cxn ang="0">
                <a:pos x="30" y="184"/>
              </a:cxn>
              <a:cxn ang="0">
                <a:pos x="27" y="191"/>
              </a:cxn>
              <a:cxn ang="0">
                <a:pos x="20" y="196"/>
              </a:cxn>
              <a:cxn ang="0">
                <a:pos x="0" y="199"/>
              </a:cxn>
              <a:cxn ang="0">
                <a:pos x="109" y="199"/>
              </a:cxn>
              <a:cxn ang="0">
                <a:pos x="89" y="195"/>
              </a:cxn>
              <a:cxn ang="0">
                <a:pos x="82" y="189"/>
              </a:cxn>
              <a:cxn ang="0">
                <a:pos x="80" y="183"/>
              </a:cxn>
              <a:cxn ang="0">
                <a:pos x="80" y="110"/>
              </a:cxn>
              <a:cxn ang="0">
                <a:pos x="99" y="114"/>
              </a:cxn>
              <a:cxn ang="0">
                <a:pos x="106" y="119"/>
              </a:cxn>
              <a:cxn ang="0">
                <a:pos x="111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4" y="207"/>
              </a:cxn>
              <a:cxn ang="0">
                <a:pos x="146" y="213"/>
              </a:cxn>
              <a:cxn ang="0">
                <a:pos x="162" y="215"/>
              </a:cxn>
              <a:cxn ang="0">
                <a:pos x="178" y="212"/>
              </a:cxn>
              <a:cxn ang="0">
                <a:pos x="190" y="207"/>
              </a:cxn>
              <a:cxn ang="0">
                <a:pos x="204" y="185"/>
              </a:cxn>
              <a:cxn ang="0">
                <a:pos x="207" y="170"/>
              </a:cxn>
              <a:cxn ang="0">
                <a:pos x="80" y="32"/>
              </a:cxn>
              <a:cxn ang="0">
                <a:pos x="83" y="20"/>
              </a:cxn>
              <a:cxn ang="0">
                <a:pos x="92" y="15"/>
              </a:cxn>
              <a:cxn ang="0">
                <a:pos x="103" y="14"/>
              </a:cxn>
              <a:cxn ang="0">
                <a:pos x="114" y="17"/>
              </a:cxn>
              <a:cxn ang="0">
                <a:pos x="125" y="26"/>
              </a:cxn>
              <a:cxn ang="0">
                <a:pos x="130" y="35"/>
              </a:cxn>
              <a:cxn ang="0">
                <a:pos x="133" y="52"/>
              </a:cxn>
              <a:cxn ang="0">
                <a:pos x="133" y="68"/>
              </a:cxn>
              <a:cxn ang="0">
                <a:pos x="128" y="82"/>
              </a:cxn>
              <a:cxn ang="0">
                <a:pos x="122" y="88"/>
              </a:cxn>
              <a:cxn ang="0">
                <a:pos x="111" y="94"/>
              </a:cxn>
              <a:cxn ang="0">
                <a:pos x="92" y="98"/>
              </a:cxn>
            </a:cxnLst>
            <a:rect l="0" t="0" r="r" b="b"/>
            <a:pathLst>
              <a:path w="207" h="215">
                <a:moveTo>
                  <a:pt x="194" y="164"/>
                </a:moveTo>
                <a:lnTo>
                  <a:pt x="193" y="172"/>
                </a:lnTo>
                <a:lnTo>
                  <a:pt x="192" y="179"/>
                </a:lnTo>
                <a:lnTo>
                  <a:pt x="190" y="182"/>
                </a:lnTo>
                <a:lnTo>
                  <a:pt x="190" y="184"/>
                </a:lnTo>
                <a:lnTo>
                  <a:pt x="189" y="185"/>
                </a:lnTo>
                <a:lnTo>
                  <a:pt x="187" y="186"/>
                </a:lnTo>
                <a:lnTo>
                  <a:pt x="184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1" y="171"/>
                </a:lnTo>
                <a:lnTo>
                  <a:pt x="165" y="154"/>
                </a:lnTo>
                <a:lnTo>
                  <a:pt x="162" y="146"/>
                </a:lnTo>
                <a:lnTo>
                  <a:pt x="159" y="138"/>
                </a:lnTo>
                <a:lnTo>
                  <a:pt x="155" y="131"/>
                </a:lnTo>
                <a:lnTo>
                  <a:pt x="153" y="128"/>
                </a:lnTo>
                <a:lnTo>
                  <a:pt x="150" y="125"/>
                </a:lnTo>
                <a:lnTo>
                  <a:pt x="147" y="122"/>
                </a:lnTo>
                <a:lnTo>
                  <a:pt x="144" y="119"/>
                </a:lnTo>
                <a:lnTo>
                  <a:pt x="140" y="116"/>
                </a:lnTo>
                <a:lnTo>
                  <a:pt x="135" y="114"/>
                </a:lnTo>
                <a:lnTo>
                  <a:pt x="130" y="112"/>
                </a:lnTo>
                <a:lnTo>
                  <a:pt x="125" y="110"/>
                </a:lnTo>
                <a:lnTo>
                  <a:pt x="119" y="109"/>
                </a:lnTo>
                <a:lnTo>
                  <a:pt x="112" y="108"/>
                </a:lnTo>
                <a:lnTo>
                  <a:pt x="112" y="107"/>
                </a:lnTo>
                <a:lnTo>
                  <a:pt x="125" y="106"/>
                </a:lnTo>
                <a:lnTo>
                  <a:pt x="138" y="105"/>
                </a:lnTo>
                <a:lnTo>
                  <a:pt x="145" y="103"/>
                </a:lnTo>
                <a:lnTo>
                  <a:pt x="151" y="101"/>
                </a:lnTo>
                <a:lnTo>
                  <a:pt x="157" y="99"/>
                </a:lnTo>
                <a:lnTo>
                  <a:pt x="162" y="96"/>
                </a:lnTo>
                <a:lnTo>
                  <a:pt x="167" y="93"/>
                </a:lnTo>
                <a:lnTo>
                  <a:pt x="172" y="90"/>
                </a:lnTo>
                <a:lnTo>
                  <a:pt x="176" y="86"/>
                </a:lnTo>
                <a:lnTo>
                  <a:pt x="180" y="81"/>
                </a:lnTo>
                <a:lnTo>
                  <a:pt x="182" y="76"/>
                </a:lnTo>
                <a:lnTo>
                  <a:pt x="185" y="70"/>
                </a:lnTo>
                <a:lnTo>
                  <a:pt x="186" y="63"/>
                </a:lnTo>
                <a:lnTo>
                  <a:pt x="186" y="56"/>
                </a:lnTo>
                <a:lnTo>
                  <a:pt x="186" y="50"/>
                </a:lnTo>
                <a:lnTo>
                  <a:pt x="185" y="43"/>
                </a:lnTo>
                <a:lnTo>
                  <a:pt x="184" y="38"/>
                </a:lnTo>
                <a:lnTo>
                  <a:pt x="181" y="32"/>
                </a:lnTo>
                <a:lnTo>
                  <a:pt x="179" y="27"/>
                </a:lnTo>
                <a:lnTo>
                  <a:pt x="175" y="23"/>
                </a:lnTo>
                <a:lnTo>
                  <a:pt x="171" y="18"/>
                </a:lnTo>
                <a:lnTo>
                  <a:pt x="167" y="15"/>
                </a:lnTo>
                <a:lnTo>
                  <a:pt x="161" y="11"/>
                </a:lnTo>
                <a:lnTo>
                  <a:pt x="156" y="8"/>
                </a:lnTo>
                <a:lnTo>
                  <a:pt x="149" y="6"/>
                </a:lnTo>
                <a:lnTo>
                  <a:pt x="142" y="3"/>
                </a:lnTo>
                <a:lnTo>
                  <a:pt x="134" y="2"/>
                </a:lnTo>
                <a:lnTo>
                  <a:pt x="126" y="1"/>
                </a:lnTo>
                <a:lnTo>
                  <a:pt x="117" y="0"/>
                </a:lnTo>
                <a:lnTo>
                  <a:pt x="108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09" y="211"/>
                </a:lnTo>
                <a:lnTo>
                  <a:pt x="109" y="199"/>
                </a:lnTo>
                <a:lnTo>
                  <a:pt x="100" y="198"/>
                </a:lnTo>
                <a:lnTo>
                  <a:pt x="94" y="197"/>
                </a:lnTo>
                <a:lnTo>
                  <a:pt x="89" y="195"/>
                </a:lnTo>
                <a:lnTo>
                  <a:pt x="85" y="193"/>
                </a:lnTo>
                <a:lnTo>
                  <a:pt x="83" y="191"/>
                </a:lnTo>
                <a:lnTo>
                  <a:pt x="82" y="189"/>
                </a:lnTo>
                <a:lnTo>
                  <a:pt x="81" y="187"/>
                </a:lnTo>
                <a:lnTo>
                  <a:pt x="81" y="185"/>
                </a:lnTo>
                <a:lnTo>
                  <a:pt x="80" y="183"/>
                </a:lnTo>
                <a:lnTo>
                  <a:pt x="80" y="180"/>
                </a:lnTo>
                <a:lnTo>
                  <a:pt x="80" y="174"/>
                </a:lnTo>
                <a:lnTo>
                  <a:pt x="80" y="110"/>
                </a:lnTo>
                <a:lnTo>
                  <a:pt x="91" y="112"/>
                </a:lnTo>
                <a:lnTo>
                  <a:pt x="95" y="113"/>
                </a:lnTo>
                <a:lnTo>
                  <a:pt x="99" y="114"/>
                </a:lnTo>
                <a:lnTo>
                  <a:pt x="102" y="116"/>
                </a:lnTo>
                <a:lnTo>
                  <a:pt x="105" y="118"/>
                </a:lnTo>
                <a:lnTo>
                  <a:pt x="106" y="119"/>
                </a:lnTo>
                <a:lnTo>
                  <a:pt x="108" y="121"/>
                </a:lnTo>
                <a:lnTo>
                  <a:pt x="109" y="123"/>
                </a:lnTo>
                <a:lnTo>
                  <a:pt x="111" y="126"/>
                </a:lnTo>
                <a:lnTo>
                  <a:pt x="112" y="130"/>
                </a:lnTo>
                <a:lnTo>
                  <a:pt x="114" y="138"/>
                </a:lnTo>
                <a:lnTo>
                  <a:pt x="115" y="149"/>
                </a:lnTo>
                <a:lnTo>
                  <a:pt x="116" y="162"/>
                </a:lnTo>
                <a:lnTo>
                  <a:pt x="117" y="174"/>
                </a:lnTo>
                <a:lnTo>
                  <a:pt x="118" y="180"/>
                </a:lnTo>
                <a:lnTo>
                  <a:pt x="120" y="185"/>
                </a:lnTo>
                <a:lnTo>
                  <a:pt x="123" y="194"/>
                </a:lnTo>
                <a:lnTo>
                  <a:pt x="125" y="198"/>
                </a:lnTo>
                <a:lnTo>
                  <a:pt x="128" y="202"/>
                </a:lnTo>
                <a:lnTo>
                  <a:pt x="131" y="205"/>
                </a:lnTo>
                <a:lnTo>
                  <a:pt x="134" y="207"/>
                </a:lnTo>
                <a:lnTo>
                  <a:pt x="138" y="210"/>
                </a:lnTo>
                <a:lnTo>
                  <a:pt x="142" y="211"/>
                </a:lnTo>
                <a:lnTo>
                  <a:pt x="146" y="213"/>
                </a:lnTo>
                <a:lnTo>
                  <a:pt x="151" y="214"/>
                </a:lnTo>
                <a:lnTo>
                  <a:pt x="156" y="214"/>
                </a:lnTo>
                <a:lnTo>
                  <a:pt x="162" y="215"/>
                </a:lnTo>
                <a:lnTo>
                  <a:pt x="168" y="214"/>
                </a:lnTo>
                <a:lnTo>
                  <a:pt x="173" y="214"/>
                </a:lnTo>
                <a:lnTo>
                  <a:pt x="178" y="212"/>
                </a:lnTo>
                <a:lnTo>
                  <a:pt x="182" y="211"/>
                </a:lnTo>
                <a:lnTo>
                  <a:pt x="187" y="209"/>
                </a:lnTo>
                <a:lnTo>
                  <a:pt x="190" y="207"/>
                </a:lnTo>
                <a:lnTo>
                  <a:pt x="196" y="201"/>
                </a:lnTo>
                <a:lnTo>
                  <a:pt x="201" y="193"/>
                </a:lnTo>
                <a:lnTo>
                  <a:pt x="204" y="185"/>
                </a:lnTo>
                <a:lnTo>
                  <a:pt x="205" y="180"/>
                </a:lnTo>
                <a:lnTo>
                  <a:pt x="206" y="175"/>
                </a:lnTo>
                <a:lnTo>
                  <a:pt x="207" y="170"/>
                </a:lnTo>
                <a:lnTo>
                  <a:pt x="207" y="164"/>
                </a:lnTo>
                <a:lnTo>
                  <a:pt x="194" y="164"/>
                </a:lnTo>
                <a:close/>
                <a:moveTo>
                  <a:pt x="80" y="32"/>
                </a:moveTo>
                <a:lnTo>
                  <a:pt x="80" y="27"/>
                </a:lnTo>
                <a:lnTo>
                  <a:pt x="81" y="23"/>
                </a:lnTo>
                <a:lnTo>
                  <a:pt x="83" y="20"/>
                </a:lnTo>
                <a:lnTo>
                  <a:pt x="86" y="18"/>
                </a:lnTo>
                <a:lnTo>
                  <a:pt x="88" y="16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17" y="19"/>
                </a:lnTo>
                <a:lnTo>
                  <a:pt x="120" y="21"/>
                </a:lnTo>
                <a:lnTo>
                  <a:pt x="125" y="26"/>
                </a:lnTo>
                <a:lnTo>
                  <a:pt x="127" y="28"/>
                </a:lnTo>
                <a:lnTo>
                  <a:pt x="128" y="32"/>
                </a:lnTo>
                <a:lnTo>
                  <a:pt x="130" y="35"/>
                </a:lnTo>
                <a:lnTo>
                  <a:pt x="131" y="39"/>
                </a:lnTo>
                <a:lnTo>
                  <a:pt x="133" y="47"/>
                </a:lnTo>
                <a:lnTo>
                  <a:pt x="133" y="52"/>
                </a:lnTo>
                <a:lnTo>
                  <a:pt x="134" y="56"/>
                </a:lnTo>
                <a:lnTo>
                  <a:pt x="133" y="63"/>
                </a:lnTo>
                <a:lnTo>
                  <a:pt x="133" y="68"/>
                </a:lnTo>
                <a:lnTo>
                  <a:pt x="131" y="73"/>
                </a:lnTo>
                <a:lnTo>
                  <a:pt x="130" y="78"/>
                </a:lnTo>
                <a:lnTo>
                  <a:pt x="128" y="82"/>
                </a:lnTo>
                <a:lnTo>
                  <a:pt x="125" y="85"/>
                </a:lnTo>
                <a:lnTo>
                  <a:pt x="124" y="86"/>
                </a:lnTo>
                <a:lnTo>
                  <a:pt x="122" y="88"/>
                </a:lnTo>
                <a:lnTo>
                  <a:pt x="119" y="90"/>
                </a:lnTo>
                <a:lnTo>
                  <a:pt x="115" y="92"/>
                </a:lnTo>
                <a:lnTo>
                  <a:pt x="111" y="94"/>
                </a:lnTo>
                <a:lnTo>
                  <a:pt x="102" y="96"/>
                </a:lnTo>
                <a:lnTo>
                  <a:pt x="97" y="97"/>
                </a:lnTo>
                <a:lnTo>
                  <a:pt x="92" y="98"/>
                </a:lnTo>
                <a:lnTo>
                  <a:pt x="80" y="98"/>
                </a:lnTo>
                <a:lnTo>
                  <a:pt x="80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" name="Freeform 19"/>
          <p:cNvSpPr>
            <a:spLocks/>
          </p:cNvSpPr>
          <p:nvPr userDrawn="1"/>
        </p:nvSpPr>
        <p:spPr bwMode="auto">
          <a:xfrm>
            <a:off x="2667000" y="652463"/>
            <a:ext cx="168275" cy="1682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5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5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197" y="130"/>
              </a:cxn>
              <a:cxn ang="0">
                <a:pos x="182" y="138"/>
              </a:cxn>
              <a:cxn ang="0">
                <a:pos x="177" y="151"/>
              </a:cxn>
              <a:cxn ang="0">
                <a:pos x="166" y="169"/>
              </a:cxn>
              <a:cxn ang="0">
                <a:pos x="157" y="179"/>
              </a:cxn>
              <a:cxn ang="0">
                <a:pos x="147" y="186"/>
              </a:cxn>
              <a:cxn ang="0">
                <a:pos x="135" y="192"/>
              </a:cxn>
              <a:cxn ang="0">
                <a:pos x="122" y="196"/>
              </a:cxn>
              <a:cxn ang="0">
                <a:pos x="107" y="197"/>
              </a:cxn>
              <a:cxn ang="0">
                <a:pos x="95" y="196"/>
              </a:cxn>
              <a:cxn ang="0">
                <a:pos x="88" y="193"/>
              </a:cxn>
              <a:cxn ang="0">
                <a:pos x="83" y="186"/>
              </a:cxn>
              <a:cxn ang="0">
                <a:pos x="82" y="177"/>
              </a:cxn>
              <a:cxn ang="0">
                <a:pos x="92" y="107"/>
              </a:cxn>
              <a:cxn ang="0">
                <a:pos x="101" y="109"/>
              </a:cxn>
              <a:cxn ang="0">
                <a:pos x="108" y="111"/>
              </a:cxn>
              <a:cxn ang="0">
                <a:pos x="116" y="116"/>
              </a:cxn>
              <a:cxn ang="0">
                <a:pos x="121" y="122"/>
              </a:cxn>
              <a:cxn ang="0">
                <a:pos x="125" y="129"/>
              </a:cxn>
              <a:cxn ang="0">
                <a:pos x="130" y="143"/>
              </a:cxn>
              <a:cxn ang="0">
                <a:pos x="142" y="57"/>
              </a:cxn>
              <a:cxn ang="0">
                <a:pos x="127" y="67"/>
              </a:cxn>
              <a:cxn ang="0">
                <a:pos x="119" y="81"/>
              </a:cxn>
              <a:cxn ang="0">
                <a:pos x="111" y="88"/>
              </a:cxn>
              <a:cxn ang="0">
                <a:pos x="104" y="91"/>
              </a:cxn>
              <a:cxn ang="0">
                <a:pos x="92" y="93"/>
              </a:cxn>
              <a:cxn ang="0">
                <a:pos x="82" y="33"/>
              </a:cxn>
              <a:cxn ang="0">
                <a:pos x="83" y="24"/>
              </a:cxn>
              <a:cxn ang="0">
                <a:pos x="88" y="18"/>
              </a:cxn>
              <a:cxn ang="0">
                <a:pos x="95" y="15"/>
              </a:cxn>
              <a:cxn ang="0">
                <a:pos x="107" y="14"/>
              </a:cxn>
              <a:cxn ang="0">
                <a:pos x="120" y="15"/>
              </a:cxn>
              <a:cxn ang="0">
                <a:pos x="132" y="18"/>
              </a:cxn>
              <a:cxn ang="0">
                <a:pos x="143" y="23"/>
              </a:cxn>
              <a:cxn ang="0">
                <a:pos x="153" y="29"/>
              </a:cxn>
              <a:cxn ang="0">
                <a:pos x="161" y="38"/>
              </a:cxn>
              <a:cxn ang="0">
                <a:pos x="168" y="49"/>
              </a:cxn>
              <a:cxn ang="0">
                <a:pos x="174" y="61"/>
              </a:cxn>
              <a:cxn ang="0">
                <a:pos x="192" y="75"/>
              </a:cxn>
            </a:cxnLst>
            <a:rect l="0" t="0" r="r" b="b"/>
            <a:pathLst>
              <a:path w="197" h="211">
                <a:moveTo>
                  <a:pt x="190" y="0"/>
                </a:move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95" y="211"/>
                </a:lnTo>
                <a:lnTo>
                  <a:pt x="197" y="130"/>
                </a:lnTo>
                <a:lnTo>
                  <a:pt x="184" y="130"/>
                </a:lnTo>
                <a:lnTo>
                  <a:pt x="182" y="138"/>
                </a:lnTo>
                <a:lnTo>
                  <a:pt x="179" y="145"/>
                </a:lnTo>
                <a:lnTo>
                  <a:pt x="177" y="151"/>
                </a:lnTo>
                <a:lnTo>
                  <a:pt x="174" y="158"/>
                </a:lnTo>
                <a:lnTo>
                  <a:pt x="166" y="169"/>
                </a:lnTo>
                <a:lnTo>
                  <a:pt x="162" y="174"/>
                </a:lnTo>
                <a:lnTo>
                  <a:pt x="157" y="179"/>
                </a:lnTo>
                <a:lnTo>
                  <a:pt x="152" y="183"/>
                </a:lnTo>
                <a:lnTo>
                  <a:pt x="147" y="186"/>
                </a:lnTo>
                <a:lnTo>
                  <a:pt x="141" y="189"/>
                </a:lnTo>
                <a:lnTo>
                  <a:pt x="135" y="192"/>
                </a:lnTo>
                <a:lnTo>
                  <a:pt x="129" y="194"/>
                </a:lnTo>
                <a:lnTo>
                  <a:pt x="122" y="196"/>
                </a:lnTo>
                <a:lnTo>
                  <a:pt x="115" y="196"/>
                </a:lnTo>
                <a:lnTo>
                  <a:pt x="107" y="197"/>
                </a:lnTo>
                <a:lnTo>
                  <a:pt x="101" y="196"/>
                </a:lnTo>
                <a:lnTo>
                  <a:pt x="95" y="196"/>
                </a:lnTo>
                <a:lnTo>
                  <a:pt x="91" y="194"/>
                </a:lnTo>
                <a:lnTo>
                  <a:pt x="88" y="193"/>
                </a:lnTo>
                <a:lnTo>
                  <a:pt x="85" y="190"/>
                </a:lnTo>
                <a:lnTo>
                  <a:pt x="83" y="186"/>
                </a:lnTo>
                <a:lnTo>
                  <a:pt x="82" y="182"/>
                </a:lnTo>
                <a:lnTo>
                  <a:pt x="82" y="177"/>
                </a:lnTo>
                <a:lnTo>
                  <a:pt x="82" y="107"/>
                </a:lnTo>
                <a:lnTo>
                  <a:pt x="92" y="107"/>
                </a:lnTo>
                <a:lnTo>
                  <a:pt x="97" y="108"/>
                </a:lnTo>
                <a:lnTo>
                  <a:pt x="101" y="109"/>
                </a:lnTo>
                <a:lnTo>
                  <a:pt x="104" y="110"/>
                </a:lnTo>
                <a:lnTo>
                  <a:pt x="108" y="111"/>
                </a:lnTo>
                <a:lnTo>
                  <a:pt x="114" y="114"/>
                </a:lnTo>
                <a:lnTo>
                  <a:pt x="116" y="116"/>
                </a:lnTo>
                <a:lnTo>
                  <a:pt x="119" y="119"/>
                </a:lnTo>
                <a:lnTo>
                  <a:pt x="121" y="122"/>
                </a:lnTo>
                <a:lnTo>
                  <a:pt x="123" y="125"/>
                </a:lnTo>
                <a:lnTo>
                  <a:pt x="125" y="129"/>
                </a:lnTo>
                <a:lnTo>
                  <a:pt x="127" y="133"/>
                </a:lnTo>
                <a:lnTo>
                  <a:pt x="130" y="143"/>
                </a:lnTo>
                <a:lnTo>
                  <a:pt x="142" y="143"/>
                </a:lnTo>
                <a:lnTo>
                  <a:pt x="142" y="57"/>
                </a:lnTo>
                <a:lnTo>
                  <a:pt x="130" y="57"/>
                </a:lnTo>
                <a:lnTo>
                  <a:pt x="127" y="67"/>
                </a:lnTo>
                <a:lnTo>
                  <a:pt x="123" y="75"/>
                </a:lnTo>
                <a:lnTo>
                  <a:pt x="119" y="81"/>
                </a:lnTo>
                <a:lnTo>
                  <a:pt x="114" y="86"/>
                </a:lnTo>
                <a:lnTo>
                  <a:pt x="111" y="88"/>
                </a:lnTo>
                <a:lnTo>
                  <a:pt x="108" y="89"/>
                </a:lnTo>
                <a:lnTo>
                  <a:pt x="104" y="91"/>
                </a:lnTo>
                <a:lnTo>
                  <a:pt x="101" y="91"/>
                </a:lnTo>
                <a:lnTo>
                  <a:pt x="92" y="93"/>
                </a:lnTo>
                <a:lnTo>
                  <a:pt x="82" y="93"/>
                </a:lnTo>
                <a:lnTo>
                  <a:pt x="82" y="33"/>
                </a:lnTo>
                <a:lnTo>
                  <a:pt x="82" y="28"/>
                </a:lnTo>
                <a:lnTo>
                  <a:pt x="83" y="24"/>
                </a:lnTo>
                <a:lnTo>
                  <a:pt x="85" y="21"/>
                </a:lnTo>
                <a:lnTo>
                  <a:pt x="88" y="18"/>
                </a:lnTo>
                <a:lnTo>
                  <a:pt x="91" y="16"/>
                </a:lnTo>
                <a:lnTo>
                  <a:pt x="95" y="15"/>
                </a:lnTo>
                <a:lnTo>
                  <a:pt x="101" y="14"/>
                </a:lnTo>
                <a:lnTo>
                  <a:pt x="107" y="14"/>
                </a:lnTo>
                <a:lnTo>
                  <a:pt x="114" y="14"/>
                </a:lnTo>
                <a:lnTo>
                  <a:pt x="120" y="15"/>
                </a:lnTo>
                <a:lnTo>
                  <a:pt x="126" y="16"/>
                </a:lnTo>
                <a:lnTo>
                  <a:pt x="132" y="18"/>
                </a:lnTo>
                <a:lnTo>
                  <a:pt x="138" y="20"/>
                </a:lnTo>
                <a:lnTo>
                  <a:pt x="143" y="23"/>
                </a:lnTo>
                <a:lnTo>
                  <a:pt x="148" y="26"/>
                </a:lnTo>
                <a:lnTo>
                  <a:pt x="153" y="29"/>
                </a:lnTo>
                <a:lnTo>
                  <a:pt x="157" y="33"/>
                </a:lnTo>
                <a:lnTo>
                  <a:pt x="161" y="38"/>
                </a:lnTo>
                <a:lnTo>
                  <a:pt x="165" y="43"/>
                </a:lnTo>
                <a:lnTo>
                  <a:pt x="168" y="49"/>
                </a:lnTo>
                <a:lnTo>
                  <a:pt x="171" y="55"/>
                </a:lnTo>
                <a:lnTo>
                  <a:pt x="174" y="61"/>
                </a:lnTo>
                <a:lnTo>
                  <a:pt x="179" y="75"/>
                </a:lnTo>
                <a:lnTo>
                  <a:pt x="192" y="75"/>
                </a:lnTo>
                <a:lnTo>
                  <a:pt x="190" y="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1" name="Freeform 20"/>
          <p:cNvSpPr>
            <a:spLocks/>
          </p:cNvSpPr>
          <p:nvPr userDrawn="1"/>
        </p:nvSpPr>
        <p:spPr bwMode="auto">
          <a:xfrm>
            <a:off x="2133600" y="652463"/>
            <a:ext cx="155575" cy="168275"/>
          </a:xfrm>
          <a:custGeom>
            <a:avLst/>
            <a:gdLst/>
            <a:ahLst/>
            <a:cxnLst>
              <a:cxn ang="0">
                <a:pos x="177" y="211"/>
              </a:cxn>
              <a:cxn ang="0">
                <a:pos x="179" y="130"/>
              </a:cxn>
              <a:cxn ang="0">
                <a:pos x="166" y="130"/>
              </a:cxn>
              <a:cxn ang="0">
                <a:pos x="162" y="143"/>
              </a:cxn>
              <a:cxn ang="0">
                <a:pos x="160" y="149"/>
              </a:cxn>
              <a:cxn ang="0">
                <a:pos x="157" y="155"/>
              </a:cxn>
              <a:cxn ang="0">
                <a:pos x="154" y="161"/>
              </a:cxn>
              <a:cxn ang="0">
                <a:pos x="151" y="166"/>
              </a:cxn>
              <a:cxn ang="0">
                <a:pos x="147" y="172"/>
              </a:cxn>
              <a:cxn ang="0">
                <a:pos x="143" y="176"/>
              </a:cxn>
              <a:cxn ang="0">
                <a:pos x="139" y="181"/>
              </a:cxn>
              <a:cxn ang="0">
                <a:pos x="134" y="185"/>
              </a:cxn>
              <a:cxn ang="0">
                <a:pos x="130" y="188"/>
              </a:cxn>
              <a:cxn ang="0">
                <a:pos x="125" y="191"/>
              </a:cxn>
              <a:cxn ang="0">
                <a:pos x="119" y="194"/>
              </a:cxn>
              <a:cxn ang="0">
                <a:pos x="114" y="195"/>
              </a:cxn>
              <a:cxn ang="0">
                <a:pos x="109" y="196"/>
              </a:cxn>
              <a:cxn ang="0">
                <a:pos x="103" y="197"/>
              </a:cxn>
              <a:cxn ang="0">
                <a:pos x="97" y="197"/>
              </a:cxn>
              <a:cxn ang="0">
                <a:pos x="93" y="196"/>
              </a:cxn>
              <a:cxn ang="0">
                <a:pos x="89" y="195"/>
              </a:cxn>
              <a:cxn ang="0">
                <a:pos x="87" y="193"/>
              </a:cxn>
              <a:cxn ang="0">
                <a:pos x="84" y="190"/>
              </a:cxn>
              <a:cxn ang="0">
                <a:pos x="83" y="187"/>
              </a:cxn>
              <a:cxn ang="0">
                <a:pos x="83" y="185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5"/>
              </a:cxn>
              <a:cxn ang="0">
                <a:pos x="83" y="23"/>
              </a:cxn>
              <a:cxn ang="0">
                <a:pos x="85" y="19"/>
              </a:cxn>
              <a:cxn ang="0">
                <a:pos x="87" y="18"/>
              </a:cxn>
              <a:cxn ang="0">
                <a:pos x="88" y="16"/>
              </a:cxn>
              <a:cxn ang="0">
                <a:pos x="92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8"/>
              </a:cxn>
              <a:cxn ang="0">
                <a:pos x="27" y="19"/>
              </a:cxn>
              <a:cxn ang="0">
                <a:pos x="29" y="23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8" y="198"/>
              </a:cxn>
              <a:cxn ang="0">
                <a:pos x="0" y="199"/>
              </a:cxn>
              <a:cxn ang="0">
                <a:pos x="0" y="211"/>
              </a:cxn>
              <a:cxn ang="0">
                <a:pos x="177" y="211"/>
              </a:cxn>
            </a:cxnLst>
            <a:rect l="0" t="0" r="r" b="b"/>
            <a:pathLst>
              <a:path w="179" h="211">
                <a:moveTo>
                  <a:pt x="177" y="211"/>
                </a:moveTo>
                <a:lnTo>
                  <a:pt x="179" y="130"/>
                </a:lnTo>
                <a:lnTo>
                  <a:pt x="166" y="130"/>
                </a:lnTo>
                <a:lnTo>
                  <a:pt x="162" y="143"/>
                </a:lnTo>
                <a:lnTo>
                  <a:pt x="160" y="149"/>
                </a:lnTo>
                <a:lnTo>
                  <a:pt x="157" y="155"/>
                </a:lnTo>
                <a:lnTo>
                  <a:pt x="154" y="161"/>
                </a:lnTo>
                <a:lnTo>
                  <a:pt x="151" y="166"/>
                </a:lnTo>
                <a:lnTo>
                  <a:pt x="147" y="172"/>
                </a:lnTo>
                <a:lnTo>
                  <a:pt x="143" y="176"/>
                </a:lnTo>
                <a:lnTo>
                  <a:pt x="139" y="181"/>
                </a:lnTo>
                <a:lnTo>
                  <a:pt x="134" y="185"/>
                </a:lnTo>
                <a:lnTo>
                  <a:pt x="130" y="188"/>
                </a:lnTo>
                <a:lnTo>
                  <a:pt x="125" y="191"/>
                </a:lnTo>
                <a:lnTo>
                  <a:pt x="119" y="194"/>
                </a:lnTo>
                <a:lnTo>
                  <a:pt x="114" y="195"/>
                </a:lnTo>
                <a:lnTo>
                  <a:pt x="109" y="196"/>
                </a:lnTo>
                <a:lnTo>
                  <a:pt x="103" y="197"/>
                </a:lnTo>
                <a:lnTo>
                  <a:pt x="97" y="197"/>
                </a:lnTo>
                <a:lnTo>
                  <a:pt x="93" y="196"/>
                </a:lnTo>
                <a:lnTo>
                  <a:pt x="89" y="195"/>
                </a:lnTo>
                <a:lnTo>
                  <a:pt x="87" y="193"/>
                </a:lnTo>
                <a:lnTo>
                  <a:pt x="84" y="190"/>
                </a:lnTo>
                <a:lnTo>
                  <a:pt x="83" y="187"/>
                </a:lnTo>
                <a:lnTo>
                  <a:pt x="83" y="185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5"/>
                </a:lnTo>
                <a:lnTo>
                  <a:pt x="83" y="23"/>
                </a:lnTo>
                <a:lnTo>
                  <a:pt x="85" y="19"/>
                </a:lnTo>
                <a:lnTo>
                  <a:pt x="87" y="18"/>
                </a:lnTo>
                <a:lnTo>
                  <a:pt x="88" y="16"/>
                </a:lnTo>
                <a:lnTo>
                  <a:pt x="92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77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Freeform 21"/>
          <p:cNvSpPr>
            <a:spLocks noEditPoints="1"/>
          </p:cNvSpPr>
          <p:nvPr userDrawn="1"/>
        </p:nvSpPr>
        <p:spPr bwMode="auto">
          <a:xfrm>
            <a:off x="1433513" y="904875"/>
            <a:ext cx="18891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14" y="13"/>
              </a:cxn>
              <a:cxn ang="0">
                <a:pos x="23" y="16"/>
              </a:cxn>
              <a:cxn ang="0">
                <a:pos x="26" y="19"/>
              </a:cxn>
              <a:cxn ang="0">
                <a:pos x="29" y="27"/>
              </a:cxn>
              <a:cxn ang="0">
                <a:pos x="30" y="178"/>
              </a:cxn>
              <a:cxn ang="0">
                <a:pos x="29" y="186"/>
              </a:cxn>
              <a:cxn ang="0">
                <a:pos x="26" y="191"/>
              </a:cxn>
              <a:cxn ang="0">
                <a:pos x="23" y="194"/>
              </a:cxn>
              <a:cxn ang="0">
                <a:pos x="14" y="197"/>
              </a:cxn>
              <a:cxn ang="0">
                <a:pos x="0" y="198"/>
              </a:cxn>
              <a:cxn ang="0">
                <a:pos x="104" y="211"/>
              </a:cxn>
              <a:cxn ang="0">
                <a:pos x="128" y="209"/>
              </a:cxn>
              <a:cxn ang="0">
                <a:pos x="150" y="203"/>
              </a:cxn>
              <a:cxn ang="0">
                <a:pos x="165" y="196"/>
              </a:cxn>
              <a:cxn ang="0">
                <a:pos x="174" y="190"/>
              </a:cxn>
              <a:cxn ang="0">
                <a:pos x="185" y="180"/>
              </a:cxn>
              <a:cxn ang="0">
                <a:pos x="192" y="173"/>
              </a:cxn>
              <a:cxn ang="0">
                <a:pos x="198" y="165"/>
              </a:cxn>
              <a:cxn ang="0">
                <a:pos x="208" y="147"/>
              </a:cxn>
              <a:cxn ang="0">
                <a:pos x="214" y="127"/>
              </a:cxn>
              <a:cxn ang="0">
                <a:pos x="215" y="116"/>
              </a:cxn>
              <a:cxn ang="0">
                <a:pos x="215" y="94"/>
              </a:cxn>
              <a:cxn ang="0">
                <a:pos x="211" y="72"/>
              </a:cxn>
              <a:cxn ang="0">
                <a:pos x="205" y="58"/>
              </a:cxn>
              <a:cxn ang="0">
                <a:pos x="198" y="44"/>
              </a:cxn>
              <a:cxn ang="0">
                <a:pos x="184" y="29"/>
              </a:cxn>
              <a:cxn ang="0">
                <a:pos x="167" y="17"/>
              </a:cxn>
              <a:cxn ang="0">
                <a:pos x="147" y="7"/>
              </a:cxn>
              <a:cxn ang="0">
                <a:pos x="135" y="4"/>
              </a:cxn>
              <a:cxn ang="0">
                <a:pos x="116" y="1"/>
              </a:cxn>
              <a:cxn ang="0">
                <a:pos x="96" y="0"/>
              </a:cxn>
              <a:cxn ang="0">
                <a:pos x="79" y="35"/>
              </a:cxn>
              <a:cxn ang="0">
                <a:pos x="80" y="26"/>
              </a:cxn>
              <a:cxn ang="0">
                <a:pos x="82" y="22"/>
              </a:cxn>
              <a:cxn ang="0">
                <a:pos x="87" y="18"/>
              </a:cxn>
              <a:cxn ang="0">
                <a:pos x="94" y="15"/>
              </a:cxn>
              <a:cxn ang="0">
                <a:pos x="107" y="14"/>
              </a:cxn>
              <a:cxn ang="0">
                <a:pos x="118" y="15"/>
              </a:cxn>
              <a:cxn ang="0">
                <a:pos x="129" y="19"/>
              </a:cxn>
              <a:cxn ang="0">
                <a:pos x="138" y="26"/>
              </a:cxn>
              <a:cxn ang="0">
                <a:pos x="145" y="36"/>
              </a:cxn>
              <a:cxn ang="0">
                <a:pos x="152" y="48"/>
              </a:cxn>
              <a:cxn ang="0">
                <a:pos x="156" y="64"/>
              </a:cxn>
              <a:cxn ang="0">
                <a:pos x="159" y="83"/>
              </a:cxn>
              <a:cxn ang="0">
                <a:pos x="160" y="105"/>
              </a:cxn>
              <a:cxn ang="0">
                <a:pos x="159" y="127"/>
              </a:cxn>
              <a:cxn ang="0">
                <a:pos x="156" y="146"/>
              </a:cxn>
              <a:cxn ang="0">
                <a:pos x="152" y="162"/>
              </a:cxn>
              <a:cxn ang="0">
                <a:pos x="145" y="175"/>
              </a:cxn>
              <a:cxn ang="0">
                <a:pos x="138" y="184"/>
              </a:cxn>
              <a:cxn ang="0">
                <a:pos x="133" y="188"/>
              </a:cxn>
              <a:cxn ang="0">
                <a:pos x="129" y="191"/>
              </a:cxn>
              <a:cxn ang="0">
                <a:pos x="118" y="195"/>
              </a:cxn>
              <a:cxn ang="0">
                <a:pos x="107" y="197"/>
              </a:cxn>
              <a:cxn ang="0">
                <a:pos x="94" y="195"/>
              </a:cxn>
              <a:cxn ang="0">
                <a:pos x="85" y="191"/>
              </a:cxn>
              <a:cxn ang="0">
                <a:pos x="80" y="185"/>
              </a:cxn>
              <a:cxn ang="0">
                <a:pos x="79" y="175"/>
              </a:cxn>
            </a:cxnLst>
            <a:rect l="0" t="0" r="r" b="b"/>
            <a:pathLst>
              <a:path w="216" h="211">
                <a:moveTo>
                  <a:pt x="0" y="0"/>
                </a:move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04" y="211"/>
                </a:lnTo>
                <a:lnTo>
                  <a:pt x="117" y="210"/>
                </a:lnTo>
                <a:lnTo>
                  <a:pt x="128" y="209"/>
                </a:lnTo>
                <a:lnTo>
                  <a:pt x="140" y="206"/>
                </a:lnTo>
                <a:lnTo>
                  <a:pt x="150" y="203"/>
                </a:lnTo>
                <a:lnTo>
                  <a:pt x="160" y="198"/>
                </a:lnTo>
                <a:lnTo>
                  <a:pt x="165" y="196"/>
                </a:lnTo>
                <a:lnTo>
                  <a:pt x="169" y="193"/>
                </a:lnTo>
                <a:lnTo>
                  <a:pt x="174" y="190"/>
                </a:lnTo>
                <a:lnTo>
                  <a:pt x="178" y="187"/>
                </a:lnTo>
                <a:lnTo>
                  <a:pt x="185" y="180"/>
                </a:lnTo>
                <a:lnTo>
                  <a:pt x="189" y="177"/>
                </a:lnTo>
                <a:lnTo>
                  <a:pt x="192" y="173"/>
                </a:lnTo>
                <a:lnTo>
                  <a:pt x="195" y="169"/>
                </a:lnTo>
                <a:lnTo>
                  <a:pt x="198" y="165"/>
                </a:lnTo>
                <a:lnTo>
                  <a:pt x="203" y="156"/>
                </a:lnTo>
                <a:lnTo>
                  <a:pt x="208" y="147"/>
                </a:lnTo>
                <a:lnTo>
                  <a:pt x="211" y="137"/>
                </a:lnTo>
                <a:lnTo>
                  <a:pt x="214" y="127"/>
                </a:lnTo>
                <a:lnTo>
                  <a:pt x="214" y="121"/>
                </a:lnTo>
                <a:lnTo>
                  <a:pt x="215" y="116"/>
                </a:lnTo>
                <a:lnTo>
                  <a:pt x="216" y="105"/>
                </a:lnTo>
                <a:lnTo>
                  <a:pt x="215" y="94"/>
                </a:lnTo>
                <a:lnTo>
                  <a:pt x="214" y="83"/>
                </a:lnTo>
                <a:lnTo>
                  <a:pt x="211" y="72"/>
                </a:lnTo>
                <a:lnTo>
                  <a:pt x="208" y="62"/>
                </a:lnTo>
                <a:lnTo>
                  <a:pt x="205" y="58"/>
                </a:lnTo>
                <a:lnTo>
                  <a:pt x="203" y="53"/>
                </a:lnTo>
                <a:lnTo>
                  <a:pt x="198" y="44"/>
                </a:lnTo>
                <a:lnTo>
                  <a:pt x="191" y="36"/>
                </a:lnTo>
                <a:lnTo>
                  <a:pt x="184" y="29"/>
                </a:lnTo>
                <a:lnTo>
                  <a:pt x="176" y="22"/>
                </a:lnTo>
                <a:lnTo>
                  <a:pt x="167" y="17"/>
                </a:lnTo>
                <a:lnTo>
                  <a:pt x="157" y="12"/>
                </a:lnTo>
                <a:lnTo>
                  <a:pt x="147" y="7"/>
                </a:lnTo>
                <a:lnTo>
                  <a:pt x="141" y="6"/>
                </a:lnTo>
                <a:lnTo>
                  <a:pt x="135" y="4"/>
                </a:lnTo>
                <a:lnTo>
                  <a:pt x="123" y="2"/>
                </a:lnTo>
                <a:lnTo>
                  <a:pt x="116" y="1"/>
                </a:lnTo>
                <a:lnTo>
                  <a:pt x="109" y="0"/>
                </a:lnTo>
                <a:lnTo>
                  <a:pt x="96" y="0"/>
                </a:lnTo>
                <a:lnTo>
                  <a:pt x="0" y="0"/>
                </a:lnTo>
                <a:close/>
                <a:moveTo>
                  <a:pt x="79" y="35"/>
                </a:moveTo>
                <a:lnTo>
                  <a:pt x="79" y="30"/>
                </a:lnTo>
                <a:lnTo>
                  <a:pt x="80" y="26"/>
                </a:lnTo>
                <a:lnTo>
                  <a:pt x="81" y="24"/>
                </a:lnTo>
                <a:lnTo>
                  <a:pt x="82" y="22"/>
                </a:lnTo>
                <a:lnTo>
                  <a:pt x="85" y="19"/>
                </a:lnTo>
                <a:lnTo>
                  <a:pt x="87" y="18"/>
                </a:lnTo>
                <a:lnTo>
                  <a:pt x="89" y="17"/>
                </a:lnTo>
                <a:lnTo>
                  <a:pt x="94" y="15"/>
                </a:lnTo>
                <a:lnTo>
                  <a:pt x="100" y="14"/>
                </a:lnTo>
                <a:lnTo>
                  <a:pt x="107" y="14"/>
                </a:lnTo>
                <a:lnTo>
                  <a:pt x="113" y="14"/>
                </a:lnTo>
                <a:lnTo>
                  <a:pt x="118" y="15"/>
                </a:lnTo>
                <a:lnTo>
                  <a:pt x="124" y="17"/>
                </a:lnTo>
                <a:lnTo>
                  <a:pt x="129" y="19"/>
                </a:lnTo>
                <a:lnTo>
                  <a:pt x="133" y="22"/>
                </a:lnTo>
                <a:lnTo>
                  <a:pt x="138" y="26"/>
                </a:lnTo>
                <a:lnTo>
                  <a:pt x="142" y="30"/>
                </a:lnTo>
                <a:lnTo>
                  <a:pt x="145" y="36"/>
                </a:lnTo>
                <a:lnTo>
                  <a:pt x="149" y="42"/>
                </a:lnTo>
                <a:lnTo>
                  <a:pt x="152" y="48"/>
                </a:lnTo>
                <a:lnTo>
                  <a:pt x="154" y="56"/>
                </a:lnTo>
                <a:lnTo>
                  <a:pt x="156" y="64"/>
                </a:lnTo>
                <a:lnTo>
                  <a:pt x="158" y="73"/>
                </a:lnTo>
                <a:lnTo>
                  <a:pt x="159" y="83"/>
                </a:lnTo>
                <a:lnTo>
                  <a:pt x="160" y="94"/>
                </a:lnTo>
                <a:lnTo>
                  <a:pt x="160" y="105"/>
                </a:lnTo>
                <a:lnTo>
                  <a:pt x="160" y="117"/>
                </a:lnTo>
                <a:lnTo>
                  <a:pt x="159" y="127"/>
                </a:lnTo>
                <a:lnTo>
                  <a:pt x="158" y="137"/>
                </a:lnTo>
                <a:lnTo>
                  <a:pt x="156" y="146"/>
                </a:lnTo>
                <a:lnTo>
                  <a:pt x="154" y="154"/>
                </a:lnTo>
                <a:lnTo>
                  <a:pt x="152" y="162"/>
                </a:lnTo>
                <a:lnTo>
                  <a:pt x="149" y="169"/>
                </a:lnTo>
                <a:lnTo>
                  <a:pt x="145" y="175"/>
                </a:lnTo>
                <a:lnTo>
                  <a:pt x="142" y="180"/>
                </a:lnTo>
                <a:lnTo>
                  <a:pt x="138" y="184"/>
                </a:lnTo>
                <a:lnTo>
                  <a:pt x="136" y="186"/>
                </a:lnTo>
                <a:lnTo>
                  <a:pt x="133" y="188"/>
                </a:lnTo>
                <a:lnTo>
                  <a:pt x="131" y="190"/>
                </a:lnTo>
                <a:lnTo>
                  <a:pt x="129" y="191"/>
                </a:lnTo>
                <a:lnTo>
                  <a:pt x="124" y="194"/>
                </a:lnTo>
                <a:lnTo>
                  <a:pt x="118" y="195"/>
                </a:lnTo>
                <a:lnTo>
                  <a:pt x="113" y="196"/>
                </a:lnTo>
                <a:lnTo>
                  <a:pt x="107" y="197"/>
                </a:lnTo>
                <a:lnTo>
                  <a:pt x="100" y="196"/>
                </a:lnTo>
                <a:lnTo>
                  <a:pt x="94" y="195"/>
                </a:lnTo>
                <a:lnTo>
                  <a:pt x="89" y="194"/>
                </a:lnTo>
                <a:lnTo>
                  <a:pt x="85" y="191"/>
                </a:lnTo>
                <a:lnTo>
                  <a:pt x="82" y="188"/>
                </a:lnTo>
                <a:lnTo>
                  <a:pt x="80" y="185"/>
                </a:lnTo>
                <a:lnTo>
                  <a:pt x="79" y="180"/>
                </a:lnTo>
                <a:lnTo>
                  <a:pt x="79" y="175"/>
                </a:lnTo>
                <a:lnTo>
                  <a:pt x="79" y="35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Freeform 22"/>
          <p:cNvSpPr>
            <a:spLocks noEditPoints="1"/>
          </p:cNvSpPr>
          <p:nvPr userDrawn="1"/>
        </p:nvSpPr>
        <p:spPr bwMode="auto">
          <a:xfrm>
            <a:off x="1803400" y="904875"/>
            <a:ext cx="171450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7" y="16"/>
              </a:cxn>
              <a:cxn ang="0">
                <a:pos x="99" y="14"/>
              </a:cxn>
              <a:cxn ang="0">
                <a:pos x="119" y="20"/>
              </a:cxn>
              <a:cxn ang="0">
                <a:pos x="129" y="30"/>
              </a:cxn>
              <a:cxn ang="0">
                <a:pos x="133" y="41"/>
              </a:cxn>
              <a:cxn ang="0">
                <a:pos x="134" y="55"/>
              </a:cxn>
              <a:cxn ang="0">
                <a:pos x="131" y="71"/>
              </a:cxn>
              <a:cxn ang="0">
                <a:pos x="126" y="81"/>
              </a:cxn>
              <a:cxn ang="0">
                <a:pos x="116" y="87"/>
              </a:cxn>
              <a:cxn ang="0">
                <a:pos x="104" y="91"/>
              </a:cxn>
              <a:cxn ang="0">
                <a:pos x="88" y="93"/>
              </a:cxn>
              <a:cxn ang="0">
                <a:pos x="29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50" y="207"/>
              </a:cxn>
              <a:cxn ang="0">
                <a:pos x="165" y="202"/>
              </a:cxn>
              <a:cxn ang="0">
                <a:pos x="182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7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8" y="98"/>
              </a:cxn>
              <a:cxn ang="0">
                <a:pos x="157" y="94"/>
              </a:cxn>
              <a:cxn ang="0">
                <a:pos x="169" y="88"/>
              </a:cxn>
              <a:cxn ang="0">
                <a:pos x="179" y="79"/>
              </a:cxn>
              <a:cxn ang="0">
                <a:pos x="185" y="67"/>
              </a:cxn>
              <a:cxn ang="0">
                <a:pos x="187" y="52"/>
              </a:cxn>
              <a:cxn ang="0">
                <a:pos x="184" y="35"/>
              </a:cxn>
              <a:cxn ang="0">
                <a:pos x="175" y="21"/>
              </a:cxn>
              <a:cxn ang="0">
                <a:pos x="160" y="10"/>
              </a:cxn>
              <a:cxn ang="0">
                <a:pos x="141" y="3"/>
              </a:cxn>
              <a:cxn ang="0">
                <a:pos x="118" y="0"/>
              </a:cxn>
              <a:cxn ang="0">
                <a:pos x="0" y="12"/>
              </a:cxn>
              <a:cxn ang="0">
                <a:pos x="19" y="14"/>
              </a:cxn>
              <a:cxn ang="0">
                <a:pos x="25" y="19"/>
              </a:cxn>
              <a:cxn ang="0">
                <a:pos x="29" y="32"/>
              </a:cxn>
              <a:cxn ang="0">
                <a:pos x="100" y="107"/>
              </a:cxn>
              <a:cxn ang="0">
                <a:pos x="117" y="109"/>
              </a:cxn>
              <a:cxn ang="0">
                <a:pos x="130" y="116"/>
              </a:cxn>
              <a:cxn ang="0">
                <a:pos x="139" y="126"/>
              </a:cxn>
              <a:cxn ang="0">
                <a:pos x="143" y="138"/>
              </a:cxn>
              <a:cxn ang="0">
                <a:pos x="145" y="156"/>
              </a:cxn>
              <a:cxn ang="0">
                <a:pos x="143" y="173"/>
              </a:cxn>
              <a:cxn ang="0">
                <a:pos x="137" y="183"/>
              </a:cxn>
              <a:cxn ang="0">
                <a:pos x="128" y="190"/>
              </a:cxn>
              <a:cxn ang="0">
                <a:pos x="116" y="195"/>
              </a:cxn>
              <a:cxn ang="0">
                <a:pos x="100" y="197"/>
              </a:cxn>
              <a:cxn ang="0">
                <a:pos x="86" y="193"/>
              </a:cxn>
              <a:cxn ang="0">
                <a:pos x="82" y="189"/>
              </a:cxn>
              <a:cxn ang="0">
                <a:pos x="79" y="184"/>
              </a:cxn>
              <a:cxn ang="0">
                <a:pos x="78" y="107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29"/>
                </a:lnTo>
                <a:lnTo>
                  <a:pt x="79" y="25"/>
                </a:lnTo>
                <a:lnTo>
                  <a:pt x="81" y="21"/>
                </a:lnTo>
                <a:lnTo>
                  <a:pt x="84" y="19"/>
                </a:lnTo>
                <a:lnTo>
                  <a:pt x="87" y="16"/>
                </a:lnTo>
                <a:lnTo>
                  <a:pt x="90" y="15"/>
                </a:lnTo>
                <a:lnTo>
                  <a:pt x="94" y="14"/>
                </a:lnTo>
                <a:lnTo>
                  <a:pt x="99" y="14"/>
                </a:lnTo>
                <a:lnTo>
                  <a:pt x="106" y="14"/>
                </a:lnTo>
                <a:lnTo>
                  <a:pt x="113" y="16"/>
                </a:lnTo>
                <a:lnTo>
                  <a:pt x="119" y="20"/>
                </a:lnTo>
                <a:lnTo>
                  <a:pt x="124" y="24"/>
                </a:lnTo>
                <a:lnTo>
                  <a:pt x="127" y="27"/>
                </a:lnTo>
                <a:lnTo>
                  <a:pt x="129" y="30"/>
                </a:lnTo>
                <a:lnTo>
                  <a:pt x="130" y="34"/>
                </a:lnTo>
                <a:lnTo>
                  <a:pt x="132" y="37"/>
                </a:lnTo>
                <a:lnTo>
                  <a:pt x="133" y="41"/>
                </a:lnTo>
                <a:lnTo>
                  <a:pt x="133" y="45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30" y="75"/>
                </a:lnTo>
                <a:lnTo>
                  <a:pt x="128" y="78"/>
                </a:lnTo>
                <a:lnTo>
                  <a:pt x="126" y="81"/>
                </a:lnTo>
                <a:lnTo>
                  <a:pt x="123" y="83"/>
                </a:lnTo>
                <a:lnTo>
                  <a:pt x="120" y="85"/>
                </a:lnTo>
                <a:lnTo>
                  <a:pt x="116" y="87"/>
                </a:lnTo>
                <a:lnTo>
                  <a:pt x="113" y="89"/>
                </a:lnTo>
                <a:lnTo>
                  <a:pt x="108" y="90"/>
                </a:lnTo>
                <a:lnTo>
                  <a:pt x="104" y="91"/>
                </a:lnTo>
                <a:lnTo>
                  <a:pt x="99" y="92"/>
                </a:lnTo>
                <a:lnTo>
                  <a:pt x="94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9" y="178"/>
                </a:moveTo>
                <a:lnTo>
                  <a:pt x="28" y="183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1" y="209"/>
                </a:lnTo>
                <a:lnTo>
                  <a:pt x="150" y="207"/>
                </a:lnTo>
                <a:lnTo>
                  <a:pt x="158" y="205"/>
                </a:lnTo>
                <a:lnTo>
                  <a:pt x="161" y="204"/>
                </a:lnTo>
                <a:lnTo>
                  <a:pt x="165" y="202"/>
                </a:lnTo>
                <a:lnTo>
                  <a:pt x="171" y="199"/>
                </a:lnTo>
                <a:lnTo>
                  <a:pt x="177" y="195"/>
                </a:lnTo>
                <a:lnTo>
                  <a:pt x="182" y="191"/>
                </a:lnTo>
                <a:lnTo>
                  <a:pt x="186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8" y="145"/>
                </a:lnTo>
                <a:lnTo>
                  <a:pt x="197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4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5" y="102"/>
                </a:lnTo>
                <a:lnTo>
                  <a:pt x="149" y="100"/>
                </a:lnTo>
                <a:lnTo>
                  <a:pt x="138" y="98"/>
                </a:lnTo>
                <a:lnTo>
                  <a:pt x="143" y="97"/>
                </a:lnTo>
                <a:lnTo>
                  <a:pt x="148" y="96"/>
                </a:lnTo>
                <a:lnTo>
                  <a:pt x="157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6" y="82"/>
                </a:lnTo>
                <a:lnTo>
                  <a:pt x="179" y="79"/>
                </a:lnTo>
                <a:lnTo>
                  <a:pt x="181" y="75"/>
                </a:lnTo>
                <a:lnTo>
                  <a:pt x="183" y="71"/>
                </a:lnTo>
                <a:lnTo>
                  <a:pt x="185" y="67"/>
                </a:lnTo>
                <a:lnTo>
                  <a:pt x="186" y="62"/>
                </a:lnTo>
                <a:lnTo>
                  <a:pt x="187" y="57"/>
                </a:lnTo>
                <a:lnTo>
                  <a:pt x="187" y="52"/>
                </a:lnTo>
                <a:lnTo>
                  <a:pt x="187" y="46"/>
                </a:lnTo>
                <a:lnTo>
                  <a:pt x="186" y="40"/>
                </a:lnTo>
                <a:lnTo>
                  <a:pt x="184" y="35"/>
                </a:lnTo>
                <a:lnTo>
                  <a:pt x="181" y="30"/>
                </a:lnTo>
                <a:lnTo>
                  <a:pt x="178" y="25"/>
                </a:lnTo>
                <a:lnTo>
                  <a:pt x="175" y="21"/>
                </a:lnTo>
                <a:lnTo>
                  <a:pt x="171" y="17"/>
                </a:lnTo>
                <a:lnTo>
                  <a:pt x="166" y="13"/>
                </a:lnTo>
                <a:lnTo>
                  <a:pt x="160" y="10"/>
                </a:lnTo>
                <a:lnTo>
                  <a:pt x="155" y="7"/>
                </a:lnTo>
                <a:lnTo>
                  <a:pt x="148" y="5"/>
                </a:lnTo>
                <a:lnTo>
                  <a:pt x="141" y="3"/>
                </a:lnTo>
                <a:lnTo>
                  <a:pt x="134" y="1"/>
                </a:lnTo>
                <a:lnTo>
                  <a:pt x="126" y="0"/>
                </a:lnTo>
                <a:lnTo>
                  <a:pt x="118" y="0"/>
                </a:lnTo>
                <a:lnTo>
                  <a:pt x="110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2" y="16"/>
                </a:lnTo>
                <a:lnTo>
                  <a:pt x="24" y="17"/>
                </a:lnTo>
                <a:lnTo>
                  <a:pt x="25" y="19"/>
                </a:lnTo>
                <a:lnTo>
                  <a:pt x="27" y="22"/>
                </a:lnTo>
                <a:lnTo>
                  <a:pt x="28" y="27"/>
                </a:lnTo>
                <a:lnTo>
                  <a:pt x="29" y="32"/>
                </a:lnTo>
                <a:lnTo>
                  <a:pt x="29" y="178"/>
                </a:lnTo>
                <a:close/>
                <a:moveTo>
                  <a:pt x="78" y="107"/>
                </a:moveTo>
                <a:lnTo>
                  <a:pt x="100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09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9" y="126"/>
                </a:lnTo>
                <a:lnTo>
                  <a:pt x="141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5" y="165"/>
                </a:lnTo>
                <a:lnTo>
                  <a:pt x="143" y="173"/>
                </a:lnTo>
                <a:lnTo>
                  <a:pt x="141" y="177"/>
                </a:lnTo>
                <a:lnTo>
                  <a:pt x="139" y="180"/>
                </a:lnTo>
                <a:lnTo>
                  <a:pt x="137" y="183"/>
                </a:lnTo>
                <a:lnTo>
                  <a:pt x="134" y="186"/>
                </a:lnTo>
                <a:lnTo>
                  <a:pt x="131" y="188"/>
                </a:lnTo>
                <a:lnTo>
                  <a:pt x="128" y="190"/>
                </a:lnTo>
                <a:lnTo>
                  <a:pt x="124" y="192"/>
                </a:lnTo>
                <a:lnTo>
                  <a:pt x="120" y="194"/>
                </a:lnTo>
                <a:lnTo>
                  <a:pt x="116" y="195"/>
                </a:lnTo>
                <a:lnTo>
                  <a:pt x="111" y="196"/>
                </a:lnTo>
                <a:lnTo>
                  <a:pt x="106" y="196"/>
                </a:lnTo>
                <a:lnTo>
                  <a:pt x="100" y="197"/>
                </a:lnTo>
                <a:lnTo>
                  <a:pt x="95" y="196"/>
                </a:lnTo>
                <a:lnTo>
                  <a:pt x="90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2" y="189"/>
                </a:lnTo>
                <a:lnTo>
                  <a:pt x="81" y="188"/>
                </a:lnTo>
                <a:lnTo>
                  <a:pt x="80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4" name="Freeform 23"/>
          <p:cNvSpPr>
            <a:spLocks noEditPoints="1"/>
          </p:cNvSpPr>
          <p:nvPr userDrawn="1"/>
        </p:nvSpPr>
        <p:spPr bwMode="auto">
          <a:xfrm>
            <a:off x="1973263" y="901700"/>
            <a:ext cx="200025" cy="171450"/>
          </a:xfrm>
          <a:custGeom>
            <a:avLst/>
            <a:gdLst/>
            <a:ahLst/>
            <a:cxnLst>
              <a:cxn ang="0">
                <a:pos x="87" y="216"/>
              </a:cxn>
              <a:cxn ang="0">
                <a:pos x="87" y="203"/>
              </a:cxn>
              <a:cxn ang="0">
                <a:pos x="72" y="203"/>
              </a:cxn>
              <a:cxn ang="0">
                <a:pos x="67" y="203"/>
              </a:cxn>
              <a:cxn ang="0">
                <a:pos x="64" y="202"/>
              </a:cxn>
              <a:cxn ang="0">
                <a:pos x="61" y="201"/>
              </a:cxn>
              <a:cxn ang="0">
                <a:pos x="58" y="200"/>
              </a:cxn>
              <a:cxn ang="0">
                <a:pos x="56" y="198"/>
              </a:cxn>
              <a:cxn ang="0">
                <a:pos x="55" y="195"/>
              </a:cxn>
              <a:cxn ang="0">
                <a:pos x="54" y="192"/>
              </a:cxn>
              <a:cxn ang="0">
                <a:pos x="54" y="189"/>
              </a:cxn>
              <a:cxn ang="0">
                <a:pos x="54" y="183"/>
              </a:cxn>
              <a:cxn ang="0">
                <a:pos x="55" y="178"/>
              </a:cxn>
              <a:cxn ang="0">
                <a:pos x="58" y="170"/>
              </a:cxn>
              <a:cxn ang="0">
                <a:pos x="68" y="146"/>
              </a:cxn>
              <a:cxn ang="0">
                <a:pos x="135" y="146"/>
              </a:cxn>
              <a:cxn ang="0">
                <a:pos x="151" y="181"/>
              </a:cxn>
              <a:cxn ang="0">
                <a:pos x="153" y="187"/>
              </a:cxn>
              <a:cxn ang="0">
                <a:pos x="154" y="190"/>
              </a:cxn>
              <a:cxn ang="0">
                <a:pos x="154" y="193"/>
              </a:cxn>
              <a:cxn ang="0">
                <a:pos x="154" y="196"/>
              </a:cxn>
              <a:cxn ang="0">
                <a:pos x="154" y="198"/>
              </a:cxn>
              <a:cxn ang="0">
                <a:pos x="153" y="199"/>
              </a:cxn>
              <a:cxn ang="0">
                <a:pos x="151" y="201"/>
              </a:cxn>
              <a:cxn ang="0">
                <a:pos x="149" y="202"/>
              </a:cxn>
              <a:cxn ang="0">
                <a:pos x="146" y="203"/>
              </a:cxn>
              <a:cxn ang="0">
                <a:pos x="141" y="203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6"/>
              </a:cxn>
              <a:cxn ang="0">
                <a:pos x="235" y="216"/>
              </a:cxn>
              <a:cxn ang="0">
                <a:pos x="235" y="203"/>
              </a:cxn>
              <a:cxn ang="0">
                <a:pos x="229" y="203"/>
              </a:cxn>
              <a:cxn ang="0">
                <a:pos x="224" y="202"/>
              </a:cxn>
              <a:cxn ang="0">
                <a:pos x="220" y="200"/>
              </a:cxn>
              <a:cxn ang="0">
                <a:pos x="216" y="198"/>
              </a:cxn>
              <a:cxn ang="0">
                <a:pos x="213" y="196"/>
              </a:cxn>
              <a:cxn ang="0">
                <a:pos x="210" y="192"/>
              </a:cxn>
              <a:cxn ang="0">
                <a:pos x="208" y="188"/>
              </a:cxn>
              <a:cxn ang="0">
                <a:pos x="205" y="183"/>
              </a:cxn>
              <a:cxn ang="0">
                <a:pos x="126" y="0"/>
              </a:cxn>
              <a:cxn ang="0">
                <a:pos x="110" y="0"/>
              </a:cxn>
              <a:cxn ang="0">
                <a:pos x="41" y="164"/>
              </a:cxn>
              <a:cxn ang="0">
                <a:pos x="38" y="173"/>
              </a:cxn>
              <a:cxn ang="0">
                <a:pos x="34" y="181"/>
              </a:cxn>
              <a:cxn ang="0">
                <a:pos x="30" y="187"/>
              </a:cxn>
              <a:cxn ang="0">
                <a:pos x="25" y="192"/>
              </a:cxn>
              <a:cxn ang="0">
                <a:pos x="21" y="196"/>
              </a:cxn>
              <a:cxn ang="0">
                <a:pos x="15" y="199"/>
              </a:cxn>
              <a:cxn ang="0">
                <a:pos x="8" y="202"/>
              </a:cxn>
              <a:cxn ang="0">
                <a:pos x="0" y="203"/>
              </a:cxn>
              <a:cxn ang="0">
                <a:pos x="0" y="216"/>
              </a:cxn>
              <a:cxn ang="0">
                <a:pos x="87" y="216"/>
              </a:cxn>
              <a:cxn ang="0">
                <a:pos x="128" y="130"/>
              </a:cxn>
              <a:cxn ang="0">
                <a:pos x="74" y="130"/>
              </a:cxn>
              <a:cxn ang="0">
                <a:pos x="100" y="65"/>
              </a:cxn>
              <a:cxn ang="0">
                <a:pos x="128" y="130"/>
              </a:cxn>
            </a:cxnLst>
            <a:rect l="0" t="0" r="r" b="b"/>
            <a:pathLst>
              <a:path w="235" h="216">
                <a:moveTo>
                  <a:pt x="87" y="216"/>
                </a:moveTo>
                <a:lnTo>
                  <a:pt x="87" y="203"/>
                </a:lnTo>
                <a:lnTo>
                  <a:pt x="72" y="203"/>
                </a:lnTo>
                <a:lnTo>
                  <a:pt x="67" y="203"/>
                </a:lnTo>
                <a:lnTo>
                  <a:pt x="64" y="202"/>
                </a:lnTo>
                <a:lnTo>
                  <a:pt x="61" y="201"/>
                </a:lnTo>
                <a:lnTo>
                  <a:pt x="58" y="200"/>
                </a:lnTo>
                <a:lnTo>
                  <a:pt x="56" y="198"/>
                </a:lnTo>
                <a:lnTo>
                  <a:pt x="55" y="195"/>
                </a:lnTo>
                <a:lnTo>
                  <a:pt x="54" y="192"/>
                </a:lnTo>
                <a:lnTo>
                  <a:pt x="54" y="189"/>
                </a:lnTo>
                <a:lnTo>
                  <a:pt x="54" y="183"/>
                </a:lnTo>
                <a:lnTo>
                  <a:pt x="55" y="178"/>
                </a:lnTo>
                <a:lnTo>
                  <a:pt x="58" y="170"/>
                </a:lnTo>
                <a:lnTo>
                  <a:pt x="68" y="146"/>
                </a:lnTo>
                <a:lnTo>
                  <a:pt x="135" y="146"/>
                </a:lnTo>
                <a:lnTo>
                  <a:pt x="151" y="181"/>
                </a:lnTo>
                <a:lnTo>
                  <a:pt x="153" y="187"/>
                </a:lnTo>
                <a:lnTo>
                  <a:pt x="154" y="190"/>
                </a:lnTo>
                <a:lnTo>
                  <a:pt x="154" y="193"/>
                </a:lnTo>
                <a:lnTo>
                  <a:pt x="154" y="196"/>
                </a:lnTo>
                <a:lnTo>
                  <a:pt x="154" y="198"/>
                </a:lnTo>
                <a:lnTo>
                  <a:pt x="153" y="199"/>
                </a:lnTo>
                <a:lnTo>
                  <a:pt x="151" y="201"/>
                </a:lnTo>
                <a:lnTo>
                  <a:pt x="149" y="202"/>
                </a:lnTo>
                <a:lnTo>
                  <a:pt x="146" y="203"/>
                </a:lnTo>
                <a:lnTo>
                  <a:pt x="141" y="203"/>
                </a:lnTo>
                <a:lnTo>
                  <a:pt x="135" y="203"/>
                </a:lnTo>
                <a:lnTo>
                  <a:pt x="123" y="203"/>
                </a:lnTo>
                <a:lnTo>
                  <a:pt x="123" y="216"/>
                </a:lnTo>
                <a:lnTo>
                  <a:pt x="235" y="216"/>
                </a:lnTo>
                <a:lnTo>
                  <a:pt x="235" y="203"/>
                </a:lnTo>
                <a:lnTo>
                  <a:pt x="229" y="203"/>
                </a:lnTo>
                <a:lnTo>
                  <a:pt x="224" y="202"/>
                </a:lnTo>
                <a:lnTo>
                  <a:pt x="220" y="200"/>
                </a:lnTo>
                <a:lnTo>
                  <a:pt x="216" y="198"/>
                </a:lnTo>
                <a:lnTo>
                  <a:pt x="213" y="196"/>
                </a:lnTo>
                <a:lnTo>
                  <a:pt x="210" y="192"/>
                </a:lnTo>
                <a:lnTo>
                  <a:pt x="208" y="188"/>
                </a:lnTo>
                <a:lnTo>
                  <a:pt x="205" y="183"/>
                </a:lnTo>
                <a:lnTo>
                  <a:pt x="126" y="0"/>
                </a:lnTo>
                <a:lnTo>
                  <a:pt x="110" y="0"/>
                </a:lnTo>
                <a:lnTo>
                  <a:pt x="41" y="164"/>
                </a:lnTo>
                <a:lnTo>
                  <a:pt x="38" y="173"/>
                </a:lnTo>
                <a:lnTo>
                  <a:pt x="34" y="181"/>
                </a:lnTo>
                <a:lnTo>
                  <a:pt x="30" y="187"/>
                </a:lnTo>
                <a:lnTo>
                  <a:pt x="25" y="192"/>
                </a:lnTo>
                <a:lnTo>
                  <a:pt x="21" y="196"/>
                </a:lnTo>
                <a:lnTo>
                  <a:pt x="15" y="199"/>
                </a:lnTo>
                <a:lnTo>
                  <a:pt x="8" y="202"/>
                </a:lnTo>
                <a:lnTo>
                  <a:pt x="0" y="203"/>
                </a:lnTo>
                <a:lnTo>
                  <a:pt x="0" y="216"/>
                </a:lnTo>
                <a:lnTo>
                  <a:pt x="87" y="216"/>
                </a:lnTo>
                <a:close/>
                <a:moveTo>
                  <a:pt x="128" y="130"/>
                </a:moveTo>
                <a:lnTo>
                  <a:pt x="74" y="130"/>
                </a:lnTo>
                <a:lnTo>
                  <a:pt x="100" y="65"/>
                </a:lnTo>
                <a:lnTo>
                  <a:pt x="128" y="13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5" name="Freeform 24"/>
          <p:cNvSpPr>
            <a:spLocks noEditPoints="1"/>
          </p:cNvSpPr>
          <p:nvPr userDrawn="1"/>
        </p:nvSpPr>
        <p:spPr bwMode="auto">
          <a:xfrm>
            <a:off x="2179638" y="904875"/>
            <a:ext cx="177800" cy="169863"/>
          </a:xfrm>
          <a:custGeom>
            <a:avLst/>
            <a:gdLst/>
            <a:ahLst/>
            <a:cxnLst>
              <a:cxn ang="0">
                <a:pos x="191" y="179"/>
              </a:cxn>
              <a:cxn ang="0">
                <a:pos x="188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4" y="154"/>
              </a:cxn>
              <a:cxn ang="0">
                <a:pos x="154" y="131"/>
              </a:cxn>
              <a:cxn ang="0">
                <a:pos x="146" y="121"/>
              </a:cxn>
              <a:cxn ang="0">
                <a:pos x="134" y="114"/>
              </a:cxn>
              <a:cxn ang="0">
                <a:pos x="118" y="109"/>
              </a:cxn>
              <a:cxn ang="0">
                <a:pos x="124" y="106"/>
              </a:cxn>
              <a:cxn ang="0">
                <a:pos x="150" y="101"/>
              </a:cxn>
              <a:cxn ang="0">
                <a:pos x="167" y="93"/>
              </a:cxn>
              <a:cxn ang="0">
                <a:pos x="179" y="81"/>
              </a:cxn>
              <a:cxn ang="0">
                <a:pos x="185" y="63"/>
              </a:cxn>
              <a:cxn ang="0">
                <a:pos x="184" y="43"/>
              </a:cxn>
              <a:cxn ang="0">
                <a:pos x="178" y="27"/>
              </a:cxn>
              <a:cxn ang="0">
                <a:pos x="166" y="14"/>
              </a:cxn>
              <a:cxn ang="0">
                <a:pos x="148" y="5"/>
              </a:cxn>
              <a:cxn ang="0">
                <a:pos x="125" y="0"/>
              </a:cxn>
              <a:cxn ang="0">
                <a:pos x="0" y="0"/>
              </a:cxn>
              <a:cxn ang="0">
                <a:pos x="14" y="13"/>
              </a:cxn>
              <a:cxn ang="0">
                <a:pos x="25" y="17"/>
              </a:cxn>
              <a:cxn ang="0">
                <a:pos x="29" y="27"/>
              </a:cxn>
              <a:cxn ang="0">
                <a:pos x="29" y="183"/>
              </a:cxn>
              <a:cxn ang="0">
                <a:pos x="26" y="191"/>
              </a:cxn>
              <a:cxn ang="0">
                <a:pos x="19" y="196"/>
              </a:cxn>
              <a:cxn ang="0">
                <a:pos x="0" y="198"/>
              </a:cxn>
              <a:cxn ang="0">
                <a:pos x="108" y="198"/>
              </a:cxn>
              <a:cxn ang="0">
                <a:pos x="88" y="195"/>
              </a:cxn>
              <a:cxn ang="0">
                <a:pos x="81" y="189"/>
              </a:cxn>
              <a:cxn ang="0">
                <a:pos x="79" y="183"/>
              </a:cxn>
              <a:cxn ang="0">
                <a:pos x="79" y="109"/>
              </a:cxn>
              <a:cxn ang="0">
                <a:pos x="98" y="114"/>
              </a:cxn>
              <a:cxn ang="0">
                <a:pos x="106" y="119"/>
              </a:cxn>
              <a:cxn ang="0">
                <a:pos x="110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3" y="207"/>
              </a:cxn>
              <a:cxn ang="0">
                <a:pos x="145" y="213"/>
              </a:cxn>
              <a:cxn ang="0">
                <a:pos x="161" y="214"/>
              </a:cxn>
              <a:cxn ang="0">
                <a:pos x="177" y="212"/>
              </a:cxn>
              <a:cxn ang="0">
                <a:pos x="189" y="206"/>
              </a:cxn>
              <a:cxn ang="0">
                <a:pos x="203" y="185"/>
              </a:cxn>
              <a:cxn ang="0">
                <a:pos x="206" y="170"/>
              </a:cxn>
              <a:cxn ang="0">
                <a:pos x="79" y="32"/>
              </a:cxn>
              <a:cxn ang="0">
                <a:pos x="82" y="20"/>
              </a:cxn>
              <a:cxn ang="0">
                <a:pos x="91" y="15"/>
              </a:cxn>
              <a:cxn ang="0">
                <a:pos x="103" y="14"/>
              </a:cxn>
              <a:cxn ang="0">
                <a:pos x="113" y="17"/>
              </a:cxn>
              <a:cxn ang="0">
                <a:pos x="124" y="25"/>
              </a:cxn>
              <a:cxn ang="0">
                <a:pos x="129" y="35"/>
              </a:cxn>
              <a:cxn ang="0">
                <a:pos x="133" y="52"/>
              </a:cxn>
              <a:cxn ang="0">
                <a:pos x="132" y="68"/>
              </a:cxn>
              <a:cxn ang="0">
                <a:pos x="127" y="81"/>
              </a:cxn>
              <a:cxn ang="0">
                <a:pos x="122" y="88"/>
              </a:cxn>
              <a:cxn ang="0">
                <a:pos x="111" y="94"/>
              </a:cxn>
              <a:cxn ang="0">
                <a:pos x="91" y="98"/>
              </a:cxn>
            </a:cxnLst>
            <a:rect l="0" t="0" r="r" b="b"/>
            <a:pathLst>
              <a:path w="206" h="214">
                <a:moveTo>
                  <a:pt x="194" y="164"/>
                </a:moveTo>
                <a:lnTo>
                  <a:pt x="193" y="172"/>
                </a:lnTo>
                <a:lnTo>
                  <a:pt x="191" y="179"/>
                </a:lnTo>
                <a:lnTo>
                  <a:pt x="190" y="182"/>
                </a:lnTo>
                <a:lnTo>
                  <a:pt x="189" y="184"/>
                </a:lnTo>
                <a:lnTo>
                  <a:pt x="188" y="185"/>
                </a:lnTo>
                <a:lnTo>
                  <a:pt x="186" y="186"/>
                </a:lnTo>
                <a:lnTo>
                  <a:pt x="183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0" y="171"/>
                </a:lnTo>
                <a:lnTo>
                  <a:pt x="164" y="154"/>
                </a:lnTo>
                <a:lnTo>
                  <a:pt x="162" y="146"/>
                </a:lnTo>
                <a:lnTo>
                  <a:pt x="158" y="138"/>
                </a:lnTo>
                <a:lnTo>
                  <a:pt x="154" y="131"/>
                </a:lnTo>
                <a:lnTo>
                  <a:pt x="152" y="128"/>
                </a:lnTo>
                <a:lnTo>
                  <a:pt x="149" y="124"/>
                </a:lnTo>
                <a:lnTo>
                  <a:pt x="146" y="121"/>
                </a:lnTo>
                <a:lnTo>
                  <a:pt x="143" y="119"/>
                </a:lnTo>
                <a:lnTo>
                  <a:pt x="139" y="116"/>
                </a:lnTo>
                <a:lnTo>
                  <a:pt x="134" y="114"/>
                </a:lnTo>
                <a:lnTo>
                  <a:pt x="130" y="112"/>
                </a:lnTo>
                <a:lnTo>
                  <a:pt x="124" y="110"/>
                </a:lnTo>
                <a:lnTo>
                  <a:pt x="118" y="109"/>
                </a:lnTo>
                <a:lnTo>
                  <a:pt x="111" y="108"/>
                </a:lnTo>
                <a:lnTo>
                  <a:pt x="111" y="107"/>
                </a:lnTo>
                <a:lnTo>
                  <a:pt x="124" y="106"/>
                </a:lnTo>
                <a:lnTo>
                  <a:pt x="137" y="104"/>
                </a:lnTo>
                <a:lnTo>
                  <a:pt x="144" y="103"/>
                </a:lnTo>
                <a:lnTo>
                  <a:pt x="150" y="101"/>
                </a:lnTo>
                <a:lnTo>
                  <a:pt x="156" y="99"/>
                </a:lnTo>
                <a:lnTo>
                  <a:pt x="161" y="96"/>
                </a:lnTo>
                <a:lnTo>
                  <a:pt x="167" y="93"/>
                </a:lnTo>
                <a:lnTo>
                  <a:pt x="171" y="90"/>
                </a:lnTo>
                <a:lnTo>
                  <a:pt x="175" y="86"/>
                </a:lnTo>
                <a:lnTo>
                  <a:pt x="179" y="81"/>
                </a:lnTo>
                <a:lnTo>
                  <a:pt x="182" y="76"/>
                </a:lnTo>
                <a:lnTo>
                  <a:pt x="184" y="70"/>
                </a:lnTo>
                <a:lnTo>
                  <a:pt x="185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8"/>
                </a:lnTo>
                <a:lnTo>
                  <a:pt x="181" y="32"/>
                </a:lnTo>
                <a:lnTo>
                  <a:pt x="178" y="27"/>
                </a:lnTo>
                <a:lnTo>
                  <a:pt x="175" y="22"/>
                </a:lnTo>
                <a:lnTo>
                  <a:pt x="171" y="18"/>
                </a:lnTo>
                <a:lnTo>
                  <a:pt x="166" y="14"/>
                </a:lnTo>
                <a:lnTo>
                  <a:pt x="161" y="11"/>
                </a:lnTo>
                <a:lnTo>
                  <a:pt x="155" y="8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5" y="0"/>
                </a:lnTo>
                <a:lnTo>
                  <a:pt x="117" y="0"/>
                </a:lnTo>
                <a:lnTo>
                  <a:pt x="107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08" y="211"/>
                </a:lnTo>
                <a:lnTo>
                  <a:pt x="108" y="198"/>
                </a:lnTo>
                <a:lnTo>
                  <a:pt x="100" y="198"/>
                </a:lnTo>
                <a:lnTo>
                  <a:pt x="93" y="197"/>
                </a:lnTo>
                <a:lnTo>
                  <a:pt x="88" y="195"/>
                </a:lnTo>
                <a:lnTo>
                  <a:pt x="84" y="193"/>
                </a:lnTo>
                <a:lnTo>
                  <a:pt x="83" y="191"/>
                </a:lnTo>
                <a:lnTo>
                  <a:pt x="81" y="189"/>
                </a:lnTo>
                <a:lnTo>
                  <a:pt x="81" y="187"/>
                </a:lnTo>
                <a:lnTo>
                  <a:pt x="80" y="185"/>
                </a:lnTo>
                <a:lnTo>
                  <a:pt x="79" y="183"/>
                </a:lnTo>
                <a:lnTo>
                  <a:pt x="79" y="180"/>
                </a:lnTo>
                <a:lnTo>
                  <a:pt x="79" y="174"/>
                </a:lnTo>
                <a:lnTo>
                  <a:pt x="79" y="109"/>
                </a:lnTo>
                <a:lnTo>
                  <a:pt x="90" y="111"/>
                </a:lnTo>
                <a:lnTo>
                  <a:pt x="94" y="113"/>
                </a:lnTo>
                <a:lnTo>
                  <a:pt x="98" y="114"/>
                </a:lnTo>
                <a:lnTo>
                  <a:pt x="102" y="116"/>
                </a:lnTo>
                <a:lnTo>
                  <a:pt x="104" y="118"/>
                </a:lnTo>
                <a:lnTo>
                  <a:pt x="106" y="119"/>
                </a:lnTo>
                <a:lnTo>
                  <a:pt x="107" y="120"/>
                </a:lnTo>
                <a:lnTo>
                  <a:pt x="109" y="123"/>
                </a:lnTo>
                <a:lnTo>
                  <a:pt x="110" y="126"/>
                </a:lnTo>
                <a:lnTo>
                  <a:pt x="112" y="130"/>
                </a:lnTo>
                <a:lnTo>
                  <a:pt x="113" y="138"/>
                </a:lnTo>
                <a:lnTo>
                  <a:pt x="115" y="149"/>
                </a:lnTo>
                <a:lnTo>
                  <a:pt x="115" y="162"/>
                </a:lnTo>
                <a:lnTo>
                  <a:pt x="117" y="174"/>
                </a:lnTo>
                <a:lnTo>
                  <a:pt x="118" y="180"/>
                </a:lnTo>
                <a:lnTo>
                  <a:pt x="119" y="185"/>
                </a:lnTo>
                <a:lnTo>
                  <a:pt x="123" y="194"/>
                </a:lnTo>
                <a:lnTo>
                  <a:pt x="125" y="198"/>
                </a:lnTo>
                <a:lnTo>
                  <a:pt x="127" y="202"/>
                </a:lnTo>
                <a:lnTo>
                  <a:pt x="130" y="205"/>
                </a:lnTo>
                <a:lnTo>
                  <a:pt x="133" y="207"/>
                </a:lnTo>
                <a:lnTo>
                  <a:pt x="137" y="209"/>
                </a:lnTo>
                <a:lnTo>
                  <a:pt x="141" y="211"/>
                </a:lnTo>
                <a:lnTo>
                  <a:pt x="145" y="213"/>
                </a:lnTo>
                <a:lnTo>
                  <a:pt x="150" y="214"/>
                </a:lnTo>
                <a:lnTo>
                  <a:pt x="155" y="214"/>
                </a:lnTo>
                <a:lnTo>
                  <a:pt x="161" y="214"/>
                </a:lnTo>
                <a:lnTo>
                  <a:pt x="167" y="214"/>
                </a:lnTo>
                <a:lnTo>
                  <a:pt x="172" y="213"/>
                </a:lnTo>
                <a:lnTo>
                  <a:pt x="177" y="212"/>
                </a:lnTo>
                <a:lnTo>
                  <a:pt x="182" y="211"/>
                </a:lnTo>
                <a:lnTo>
                  <a:pt x="186" y="209"/>
                </a:lnTo>
                <a:lnTo>
                  <a:pt x="189" y="206"/>
                </a:lnTo>
                <a:lnTo>
                  <a:pt x="196" y="201"/>
                </a:lnTo>
                <a:lnTo>
                  <a:pt x="200" y="193"/>
                </a:lnTo>
                <a:lnTo>
                  <a:pt x="203" y="185"/>
                </a:lnTo>
                <a:lnTo>
                  <a:pt x="205" y="180"/>
                </a:lnTo>
                <a:lnTo>
                  <a:pt x="205" y="175"/>
                </a:lnTo>
                <a:lnTo>
                  <a:pt x="206" y="170"/>
                </a:lnTo>
                <a:lnTo>
                  <a:pt x="206" y="164"/>
                </a:lnTo>
                <a:lnTo>
                  <a:pt x="194" y="164"/>
                </a:lnTo>
                <a:close/>
                <a:moveTo>
                  <a:pt x="79" y="32"/>
                </a:moveTo>
                <a:lnTo>
                  <a:pt x="79" y="27"/>
                </a:lnTo>
                <a:lnTo>
                  <a:pt x="80" y="23"/>
                </a:lnTo>
                <a:lnTo>
                  <a:pt x="82" y="20"/>
                </a:lnTo>
                <a:lnTo>
                  <a:pt x="85" y="18"/>
                </a:lnTo>
                <a:lnTo>
                  <a:pt x="88" y="16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6" y="14"/>
                </a:lnTo>
                <a:lnTo>
                  <a:pt x="110" y="15"/>
                </a:lnTo>
                <a:lnTo>
                  <a:pt x="113" y="17"/>
                </a:lnTo>
                <a:lnTo>
                  <a:pt x="116" y="18"/>
                </a:lnTo>
                <a:lnTo>
                  <a:pt x="119" y="20"/>
                </a:lnTo>
                <a:lnTo>
                  <a:pt x="124" y="25"/>
                </a:lnTo>
                <a:lnTo>
                  <a:pt x="126" y="28"/>
                </a:lnTo>
                <a:lnTo>
                  <a:pt x="128" y="32"/>
                </a:lnTo>
                <a:lnTo>
                  <a:pt x="129" y="35"/>
                </a:lnTo>
                <a:lnTo>
                  <a:pt x="131" y="39"/>
                </a:lnTo>
                <a:lnTo>
                  <a:pt x="132" y="47"/>
                </a:lnTo>
                <a:lnTo>
                  <a:pt x="133" y="52"/>
                </a:lnTo>
                <a:lnTo>
                  <a:pt x="133" y="56"/>
                </a:lnTo>
                <a:lnTo>
                  <a:pt x="133" y="63"/>
                </a:lnTo>
                <a:lnTo>
                  <a:pt x="132" y="68"/>
                </a:lnTo>
                <a:lnTo>
                  <a:pt x="131" y="73"/>
                </a:lnTo>
                <a:lnTo>
                  <a:pt x="129" y="78"/>
                </a:lnTo>
                <a:lnTo>
                  <a:pt x="127" y="81"/>
                </a:lnTo>
                <a:lnTo>
                  <a:pt x="125" y="85"/>
                </a:lnTo>
                <a:lnTo>
                  <a:pt x="123" y="86"/>
                </a:lnTo>
                <a:lnTo>
                  <a:pt x="122" y="88"/>
                </a:lnTo>
                <a:lnTo>
                  <a:pt x="118" y="90"/>
                </a:lnTo>
                <a:lnTo>
                  <a:pt x="115" y="92"/>
                </a:lnTo>
                <a:lnTo>
                  <a:pt x="111" y="94"/>
                </a:lnTo>
                <a:lnTo>
                  <a:pt x="101" y="96"/>
                </a:lnTo>
                <a:lnTo>
                  <a:pt x="96" y="97"/>
                </a:lnTo>
                <a:lnTo>
                  <a:pt x="91" y="98"/>
                </a:lnTo>
                <a:lnTo>
                  <a:pt x="79" y="98"/>
                </a:lnTo>
                <a:lnTo>
                  <a:pt x="79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6" name="Freeform 25"/>
          <p:cNvSpPr>
            <a:spLocks/>
          </p:cNvSpPr>
          <p:nvPr userDrawn="1"/>
        </p:nvSpPr>
        <p:spPr bwMode="auto">
          <a:xfrm>
            <a:off x="1620838" y="904875"/>
            <a:ext cx="95250" cy="168275"/>
          </a:xfrm>
          <a:custGeom>
            <a:avLst/>
            <a:gdLst/>
            <a:ahLst/>
            <a:cxnLst>
              <a:cxn ang="0">
                <a:pos x="113" y="211"/>
              </a:cxn>
              <a:cxn ang="0">
                <a:pos x="113" y="198"/>
              </a:cxn>
              <a:cxn ang="0">
                <a:pos x="104" y="198"/>
              </a:cxn>
              <a:cxn ang="0">
                <a:pos x="97" y="197"/>
              </a:cxn>
              <a:cxn ang="0">
                <a:pos x="92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2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2" y="14"/>
              </a:cxn>
              <a:cxn ang="0">
                <a:pos x="97" y="13"/>
              </a:cxn>
              <a:cxn ang="0">
                <a:pos x="104" y="12"/>
              </a:cxn>
              <a:cxn ang="0">
                <a:pos x="113" y="12"/>
              </a:cxn>
              <a:cxn ang="0">
                <a:pos x="113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4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29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4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3" y="211"/>
              </a:cxn>
            </a:cxnLst>
            <a:rect l="0" t="0" r="r" b="b"/>
            <a:pathLst>
              <a:path w="113" h="211">
                <a:moveTo>
                  <a:pt x="113" y="211"/>
                </a:moveTo>
                <a:lnTo>
                  <a:pt x="113" y="198"/>
                </a:lnTo>
                <a:lnTo>
                  <a:pt x="104" y="198"/>
                </a:lnTo>
                <a:lnTo>
                  <a:pt x="97" y="197"/>
                </a:lnTo>
                <a:lnTo>
                  <a:pt x="92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2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2" y="14"/>
                </a:lnTo>
                <a:lnTo>
                  <a:pt x="97" y="13"/>
                </a:lnTo>
                <a:lnTo>
                  <a:pt x="104" y="12"/>
                </a:lnTo>
                <a:lnTo>
                  <a:pt x="113" y="12"/>
                </a:lnTo>
                <a:lnTo>
                  <a:pt x="113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29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3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7" name="Freeform 26"/>
          <p:cNvSpPr>
            <a:spLocks/>
          </p:cNvSpPr>
          <p:nvPr userDrawn="1"/>
        </p:nvSpPr>
        <p:spPr bwMode="auto">
          <a:xfrm>
            <a:off x="2370138" y="904875"/>
            <a:ext cx="95250" cy="168275"/>
          </a:xfrm>
          <a:custGeom>
            <a:avLst/>
            <a:gdLst/>
            <a:ahLst/>
            <a:cxnLst>
              <a:cxn ang="0">
                <a:pos x="112" y="211"/>
              </a:cxn>
              <a:cxn ang="0">
                <a:pos x="112" y="198"/>
              </a:cxn>
              <a:cxn ang="0">
                <a:pos x="104" y="198"/>
              </a:cxn>
              <a:cxn ang="0">
                <a:pos x="98" y="197"/>
              </a:cxn>
              <a:cxn ang="0">
                <a:pos x="93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3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2" y="211"/>
              </a:cxn>
            </a:cxnLst>
            <a:rect l="0" t="0" r="r" b="b"/>
            <a:pathLst>
              <a:path w="112" h="211">
                <a:moveTo>
                  <a:pt x="112" y="211"/>
                </a:moveTo>
                <a:lnTo>
                  <a:pt x="112" y="198"/>
                </a:lnTo>
                <a:lnTo>
                  <a:pt x="104" y="198"/>
                </a:lnTo>
                <a:lnTo>
                  <a:pt x="98" y="197"/>
                </a:lnTo>
                <a:lnTo>
                  <a:pt x="93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3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2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8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6771A643-3D4E-478F-B76D-85DB73D42D59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667000"/>
            <a:ext cx="8420100" cy="1143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5500" y="3810000"/>
            <a:ext cx="6934200" cy="533400"/>
          </a:xfrm>
          <a:prstGeom prst="rect">
            <a:avLst/>
          </a:prstGeom>
        </p:spPr>
        <p:txBody>
          <a:bodyPr/>
          <a:lstStyle>
            <a:lvl1pPr marL="0" indent="0">
              <a:buFont typeface="Wingdings" pitchFamily="2" charset="2"/>
              <a:buNone/>
              <a:defRPr sz="1000"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</p:spTree>
  </p:cSld>
  <p:clrMapOvr>
    <a:masterClrMapping/>
  </p:clrMapOvr>
  <p:transition spd="slow"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5100" y="3"/>
            <a:ext cx="8420100" cy="620713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285037" y="-76200"/>
            <a:ext cx="2373313" cy="6705600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65100" y="-76200"/>
            <a:ext cx="6954838" cy="6705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FA0CA358-48C7-4675-8AC0-6582F7CD1D6B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057" y="344471"/>
            <a:ext cx="8986309" cy="55576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43949" y="1143047"/>
            <a:ext cx="9046240" cy="520266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3"/>
          </p:nvPr>
        </p:nvSpPr>
        <p:spPr>
          <a:xfrm>
            <a:off x="836613" y="6554788"/>
            <a:ext cx="4676775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 b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McK Date"/>
          <p:cNvSpPr txBox="1"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826" y="1290502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31775" y="1728788"/>
            <a:ext cx="9328150" cy="51292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826" y="1290502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it-IT" noProof="0"/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826" y="1290502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5100" y="3"/>
            <a:ext cx="8420100" cy="620713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231775" y="1728788"/>
            <a:ext cx="9328150" cy="51292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285037" y="-76200"/>
            <a:ext cx="2373313" cy="6705600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65100" y="-76200"/>
            <a:ext cx="6954838" cy="67056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45679D38-5D58-42C9-8FB7-52A3EABBF1A9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057" y="344471"/>
            <a:ext cx="8986309" cy="55576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43949" y="1143047"/>
            <a:ext cx="9046240" cy="520266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3"/>
          </p:nvPr>
        </p:nvSpPr>
        <p:spPr>
          <a:xfrm>
            <a:off x="836613" y="6554788"/>
            <a:ext cx="4676775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 b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2941638" y="642938"/>
            <a:ext cx="6964362" cy="142875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142875"/>
            <a:ext cx="3040063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5"/>
          <p:cNvSpPr>
            <a:spLocks/>
          </p:cNvSpPr>
          <p:nvPr userDrawn="1"/>
        </p:nvSpPr>
        <p:spPr bwMode="auto">
          <a:xfrm>
            <a:off x="465138" y="147638"/>
            <a:ext cx="363537" cy="923925"/>
          </a:xfrm>
          <a:custGeom>
            <a:avLst/>
            <a:gdLst/>
            <a:ahLst/>
            <a:cxnLst>
              <a:cxn ang="0">
                <a:pos x="213" y="1165"/>
              </a:cxn>
              <a:cxn ang="0">
                <a:pos x="407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8" y="689"/>
              </a:cxn>
              <a:cxn ang="0">
                <a:pos x="213" y="318"/>
              </a:cxn>
              <a:cxn ang="0">
                <a:pos x="213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4" y="299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19" y="352"/>
              </a:cxn>
              <a:cxn ang="0">
                <a:pos x="25" y="364"/>
              </a:cxn>
              <a:cxn ang="0">
                <a:pos x="198" y="689"/>
              </a:cxn>
              <a:cxn ang="0">
                <a:pos x="200" y="693"/>
              </a:cxn>
              <a:cxn ang="0">
                <a:pos x="202" y="698"/>
              </a:cxn>
              <a:cxn ang="0">
                <a:pos x="205" y="704"/>
              </a:cxn>
              <a:cxn ang="0">
                <a:pos x="208" y="712"/>
              </a:cxn>
              <a:cxn ang="0">
                <a:pos x="210" y="721"/>
              </a:cxn>
              <a:cxn ang="0">
                <a:pos x="212" y="731"/>
              </a:cxn>
              <a:cxn ang="0">
                <a:pos x="212" y="736"/>
              </a:cxn>
              <a:cxn ang="0">
                <a:pos x="213" y="741"/>
              </a:cxn>
              <a:cxn ang="0">
                <a:pos x="212" y="747"/>
              </a:cxn>
              <a:cxn ang="0">
                <a:pos x="212" y="752"/>
              </a:cxn>
              <a:cxn ang="0">
                <a:pos x="210" y="762"/>
              </a:cxn>
              <a:cxn ang="0">
                <a:pos x="208" y="772"/>
              </a:cxn>
              <a:cxn ang="0">
                <a:pos x="205" y="779"/>
              </a:cxn>
              <a:cxn ang="0">
                <a:pos x="199" y="791"/>
              </a:cxn>
              <a:cxn ang="0">
                <a:pos x="197" y="795"/>
              </a:cxn>
              <a:cxn ang="0">
                <a:pos x="0" y="1165"/>
              </a:cxn>
              <a:cxn ang="0">
                <a:pos x="213" y="1165"/>
              </a:cxn>
            </a:cxnLst>
            <a:rect l="0" t="0" r="r" b="b"/>
            <a:pathLst>
              <a:path w="424" h="1165">
                <a:moveTo>
                  <a:pt x="213" y="1165"/>
                </a:moveTo>
                <a:lnTo>
                  <a:pt x="407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8" y="689"/>
                </a:lnTo>
                <a:lnTo>
                  <a:pt x="213" y="318"/>
                </a:lnTo>
                <a:lnTo>
                  <a:pt x="213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4" y="299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19" y="352"/>
                </a:lnTo>
                <a:lnTo>
                  <a:pt x="25" y="364"/>
                </a:lnTo>
                <a:lnTo>
                  <a:pt x="198" y="689"/>
                </a:lnTo>
                <a:lnTo>
                  <a:pt x="200" y="693"/>
                </a:lnTo>
                <a:lnTo>
                  <a:pt x="202" y="698"/>
                </a:lnTo>
                <a:lnTo>
                  <a:pt x="205" y="704"/>
                </a:lnTo>
                <a:lnTo>
                  <a:pt x="208" y="712"/>
                </a:lnTo>
                <a:lnTo>
                  <a:pt x="210" y="721"/>
                </a:lnTo>
                <a:lnTo>
                  <a:pt x="212" y="731"/>
                </a:lnTo>
                <a:lnTo>
                  <a:pt x="212" y="736"/>
                </a:lnTo>
                <a:lnTo>
                  <a:pt x="213" y="741"/>
                </a:lnTo>
                <a:lnTo>
                  <a:pt x="212" y="747"/>
                </a:lnTo>
                <a:lnTo>
                  <a:pt x="212" y="752"/>
                </a:lnTo>
                <a:lnTo>
                  <a:pt x="210" y="762"/>
                </a:lnTo>
                <a:lnTo>
                  <a:pt x="208" y="772"/>
                </a:lnTo>
                <a:lnTo>
                  <a:pt x="205" y="779"/>
                </a:lnTo>
                <a:lnTo>
                  <a:pt x="199" y="791"/>
                </a:lnTo>
                <a:lnTo>
                  <a:pt x="197" y="795"/>
                </a:lnTo>
                <a:lnTo>
                  <a:pt x="0" y="1165"/>
                </a:lnTo>
                <a:lnTo>
                  <a:pt x="213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1011238" y="147638"/>
            <a:ext cx="365125" cy="923925"/>
          </a:xfrm>
          <a:custGeom>
            <a:avLst/>
            <a:gdLst/>
            <a:ahLst/>
            <a:cxnLst>
              <a:cxn ang="0">
                <a:pos x="211" y="1165"/>
              </a:cxn>
              <a:cxn ang="0">
                <a:pos x="408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9" y="689"/>
              </a:cxn>
              <a:cxn ang="0">
                <a:pos x="211" y="318"/>
              </a:cxn>
              <a:cxn ang="0">
                <a:pos x="211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20" y="352"/>
              </a:cxn>
              <a:cxn ang="0">
                <a:pos x="25" y="364"/>
              </a:cxn>
              <a:cxn ang="0">
                <a:pos x="197" y="689"/>
              </a:cxn>
              <a:cxn ang="0">
                <a:pos x="199" y="693"/>
              </a:cxn>
              <a:cxn ang="0">
                <a:pos x="201" y="698"/>
              </a:cxn>
              <a:cxn ang="0">
                <a:pos x="204" y="704"/>
              </a:cxn>
              <a:cxn ang="0">
                <a:pos x="207" y="712"/>
              </a:cxn>
              <a:cxn ang="0">
                <a:pos x="208" y="716"/>
              </a:cxn>
              <a:cxn ang="0">
                <a:pos x="209" y="721"/>
              </a:cxn>
              <a:cxn ang="0">
                <a:pos x="211" y="731"/>
              </a:cxn>
              <a:cxn ang="0">
                <a:pos x="211" y="736"/>
              </a:cxn>
              <a:cxn ang="0">
                <a:pos x="211" y="741"/>
              </a:cxn>
              <a:cxn ang="0">
                <a:pos x="211" y="747"/>
              </a:cxn>
              <a:cxn ang="0">
                <a:pos x="211" y="752"/>
              </a:cxn>
              <a:cxn ang="0">
                <a:pos x="209" y="762"/>
              </a:cxn>
              <a:cxn ang="0">
                <a:pos x="206" y="772"/>
              </a:cxn>
              <a:cxn ang="0">
                <a:pos x="204" y="779"/>
              </a:cxn>
              <a:cxn ang="0">
                <a:pos x="198" y="791"/>
              </a:cxn>
              <a:cxn ang="0">
                <a:pos x="196" y="795"/>
              </a:cxn>
              <a:cxn ang="0">
                <a:pos x="0" y="1165"/>
              </a:cxn>
              <a:cxn ang="0">
                <a:pos x="211" y="1165"/>
              </a:cxn>
            </a:cxnLst>
            <a:rect l="0" t="0" r="r" b="b"/>
            <a:pathLst>
              <a:path w="424" h="1165">
                <a:moveTo>
                  <a:pt x="211" y="1165"/>
                </a:moveTo>
                <a:lnTo>
                  <a:pt x="408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9" y="689"/>
                </a:lnTo>
                <a:lnTo>
                  <a:pt x="211" y="318"/>
                </a:lnTo>
                <a:lnTo>
                  <a:pt x="211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20" y="352"/>
                </a:lnTo>
                <a:lnTo>
                  <a:pt x="25" y="364"/>
                </a:lnTo>
                <a:lnTo>
                  <a:pt x="197" y="689"/>
                </a:lnTo>
                <a:lnTo>
                  <a:pt x="199" y="693"/>
                </a:lnTo>
                <a:lnTo>
                  <a:pt x="201" y="698"/>
                </a:lnTo>
                <a:lnTo>
                  <a:pt x="204" y="704"/>
                </a:lnTo>
                <a:lnTo>
                  <a:pt x="207" y="712"/>
                </a:lnTo>
                <a:lnTo>
                  <a:pt x="208" y="716"/>
                </a:lnTo>
                <a:lnTo>
                  <a:pt x="209" y="721"/>
                </a:lnTo>
                <a:lnTo>
                  <a:pt x="211" y="731"/>
                </a:lnTo>
                <a:lnTo>
                  <a:pt x="211" y="736"/>
                </a:lnTo>
                <a:lnTo>
                  <a:pt x="211" y="741"/>
                </a:lnTo>
                <a:lnTo>
                  <a:pt x="211" y="747"/>
                </a:lnTo>
                <a:lnTo>
                  <a:pt x="211" y="752"/>
                </a:lnTo>
                <a:lnTo>
                  <a:pt x="209" y="762"/>
                </a:lnTo>
                <a:lnTo>
                  <a:pt x="206" y="772"/>
                </a:lnTo>
                <a:lnTo>
                  <a:pt x="204" y="779"/>
                </a:lnTo>
                <a:lnTo>
                  <a:pt x="198" y="791"/>
                </a:lnTo>
                <a:lnTo>
                  <a:pt x="196" y="795"/>
                </a:lnTo>
                <a:lnTo>
                  <a:pt x="0" y="1165"/>
                </a:lnTo>
                <a:lnTo>
                  <a:pt x="211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738188" y="398463"/>
            <a:ext cx="363537" cy="925512"/>
          </a:xfrm>
          <a:custGeom>
            <a:avLst/>
            <a:gdLst/>
            <a:ahLst/>
            <a:cxnLst>
              <a:cxn ang="0">
                <a:pos x="212" y="0"/>
              </a:cxn>
              <a:cxn ang="0">
                <a:pos x="407" y="370"/>
              </a:cxn>
              <a:cxn ang="0">
                <a:pos x="410" y="374"/>
              </a:cxn>
              <a:cxn ang="0">
                <a:pos x="412" y="379"/>
              </a:cxn>
              <a:cxn ang="0">
                <a:pos x="415" y="385"/>
              </a:cxn>
              <a:cxn ang="0">
                <a:pos x="418" y="393"/>
              </a:cxn>
              <a:cxn ang="0">
                <a:pos x="421" y="402"/>
              </a:cxn>
              <a:cxn ang="0">
                <a:pos x="423" y="413"/>
              </a:cxn>
              <a:cxn ang="0">
                <a:pos x="424" y="423"/>
              </a:cxn>
              <a:cxn ang="0">
                <a:pos x="424" y="429"/>
              </a:cxn>
              <a:cxn ang="0">
                <a:pos x="423" y="434"/>
              </a:cxn>
              <a:cxn ang="0">
                <a:pos x="421" y="444"/>
              </a:cxn>
              <a:cxn ang="0">
                <a:pos x="419" y="453"/>
              </a:cxn>
              <a:cxn ang="0">
                <a:pos x="416" y="461"/>
              </a:cxn>
              <a:cxn ang="0">
                <a:pos x="413" y="467"/>
              </a:cxn>
              <a:cxn ang="0">
                <a:pos x="410" y="472"/>
              </a:cxn>
              <a:cxn ang="0">
                <a:pos x="408" y="476"/>
              </a:cxn>
              <a:cxn ang="0">
                <a:pos x="212" y="847"/>
              </a:cxn>
              <a:cxn ang="0">
                <a:pos x="212" y="1165"/>
              </a:cxn>
              <a:cxn ang="0">
                <a:pos x="0" y="1165"/>
              </a:cxn>
              <a:cxn ang="0">
                <a:pos x="0" y="900"/>
              </a:cxn>
              <a:cxn ang="0">
                <a:pos x="1" y="885"/>
              </a:cxn>
              <a:cxn ang="0">
                <a:pos x="2" y="872"/>
              </a:cxn>
              <a:cxn ang="0">
                <a:pos x="3" y="865"/>
              </a:cxn>
              <a:cxn ang="0">
                <a:pos x="4" y="859"/>
              </a:cxn>
              <a:cxn ang="0">
                <a:pos x="8" y="847"/>
              </a:cxn>
              <a:cxn ang="0">
                <a:pos x="11" y="837"/>
              </a:cxn>
              <a:cxn ang="0">
                <a:pos x="14" y="825"/>
              </a:cxn>
              <a:cxn ang="0">
                <a:pos x="19" y="813"/>
              </a:cxn>
              <a:cxn ang="0">
                <a:pos x="25" y="800"/>
              </a:cxn>
              <a:cxn ang="0">
                <a:pos x="196" y="476"/>
              </a:cxn>
              <a:cxn ang="0">
                <a:pos x="199" y="472"/>
              </a:cxn>
              <a:cxn ang="0">
                <a:pos x="204" y="461"/>
              </a:cxn>
              <a:cxn ang="0">
                <a:pos x="207" y="453"/>
              </a:cxn>
              <a:cxn ang="0">
                <a:pos x="209" y="444"/>
              </a:cxn>
              <a:cxn ang="0">
                <a:pos x="211" y="434"/>
              </a:cxn>
              <a:cxn ang="0">
                <a:pos x="211" y="429"/>
              </a:cxn>
              <a:cxn ang="0">
                <a:pos x="212" y="423"/>
              </a:cxn>
              <a:cxn ang="0">
                <a:pos x="211" y="418"/>
              </a:cxn>
              <a:cxn ang="0">
                <a:pos x="211" y="413"/>
              </a:cxn>
              <a:cxn ang="0">
                <a:pos x="209" y="402"/>
              </a:cxn>
              <a:cxn ang="0">
                <a:pos x="206" y="393"/>
              </a:cxn>
              <a:cxn ang="0">
                <a:pos x="203" y="385"/>
              </a:cxn>
              <a:cxn ang="0">
                <a:pos x="198" y="374"/>
              </a:cxn>
              <a:cxn ang="0">
                <a:pos x="195" y="370"/>
              </a:cxn>
              <a:cxn ang="0">
                <a:pos x="0" y="0"/>
              </a:cxn>
              <a:cxn ang="0">
                <a:pos x="212" y="0"/>
              </a:cxn>
            </a:cxnLst>
            <a:rect l="0" t="0" r="r" b="b"/>
            <a:pathLst>
              <a:path w="424" h="1165">
                <a:moveTo>
                  <a:pt x="212" y="0"/>
                </a:moveTo>
                <a:lnTo>
                  <a:pt x="407" y="370"/>
                </a:lnTo>
                <a:lnTo>
                  <a:pt x="410" y="374"/>
                </a:lnTo>
                <a:lnTo>
                  <a:pt x="412" y="379"/>
                </a:lnTo>
                <a:lnTo>
                  <a:pt x="415" y="385"/>
                </a:lnTo>
                <a:lnTo>
                  <a:pt x="418" y="393"/>
                </a:lnTo>
                <a:lnTo>
                  <a:pt x="421" y="402"/>
                </a:lnTo>
                <a:lnTo>
                  <a:pt x="423" y="413"/>
                </a:lnTo>
                <a:lnTo>
                  <a:pt x="424" y="423"/>
                </a:lnTo>
                <a:lnTo>
                  <a:pt x="424" y="429"/>
                </a:lnTo>
                <a:lnTo>
                  <a:pt x="423" y="434"/>
                </a:lnTo>
                <a:lnTo>
                  <a:pt x="421" y="444"/>
                </a:lnTo>
                <a:lnTo>
                  <a:pt x="419" y="453"/>
                </a:lnTo>
                <a:lnTo>
                  <a:pt x="416" y="461"/>
                </a:lnTo>
                <a:lnTo>
                  <a:pt x="413" y="467"/>
                </a:lnTo>
                <a:lnTo>
                  <a:pt x="410" y="472"/>
                </a:lnTo>
                <a:lnTo>
                  <a:pt x="408" y="476"/>
                </a:lnTo>
                <a:lnTo>
                  <a:pt x="212" y="847"/>
                </a:lnTo>
                <a:lnTo>
                  <a:pt x="212" y="1165"/>
                </a:lnTo>
                <a:lnTo>
                  <a:pt x="0" y="1165"/>
                </a:lnTo>
                <a:lnTo>
                  <a:pt x="0" y="900"/>
                </a:lnTo>
                <a:lnTo>
                  <a:pt x="1" y="885"/>
                </a:lnTo>
                <a:lnTo>
                  <a:pt x="2" y="872"/>
                </a:lnTo>
                <a:lnTo>
                  <a:pt x="3" y="865"/>
                </a:lnTo>
                <a:lnTo>
                  <a:pt x="4" y="859"/>
                </a:lnTo>
                <a:lnTo>
                  <a:pt x="8" y="847"/>
                </a:lnTo>
                <a:lnTo>
                  <a:pt x="11" y="837"/>
                </a:lnTo>
                <a:lnTo>
                  <a:pt x="14" y="825"/>
                </a:lnTo>
                <a:lnTo>
                  <a:pt x="19" y="813"/>
                </a:lnTo>
                <a:lnTo>
                  <a:pt x="25" y="800"/>
                </a:lnTo>
                <a:lnTo>
                  <a:pt x="196" y="476"/>
                </a:lnTo>
                <a:lnTo>
                  <a:pt x="199" y="472"/>
                </a:lnTo>
                <a:lnTo>
                  <a:pt x="204" y="461"/>
                </a:lnTo>
                <a:lnTo>
                  <a:pt x="207" y="453"/>
                </a:lnTo>
                <a:lnTo>
                  <a:pt x="209" y="444"/>
                </a:lnTo>
                <a:lnTo>
                  <a:pt x="211" y="434"/>
                </a:lnTo>
                <a:lnTo>
                  <a:pt x="211" y="429"/>
                </a:lnTo>
                <a:lnTo>
                  <a:pt x="212" y="423"/>
                </a:lnTo>
                <a:lnTo>
                  <a:pt x="211" y="418"/>
                </a:lnTo>
                <a:lnTo>
                  <a:pt x="211" y="413"/>
                </a:lnTo>
                <a:lnTo>
                  <a:pt x="209" y="402"/>
                </a:lnTo>
                <a:lnTo>
                  <a:pt x="206" y="393"/>
                </a:lnTo>
                <a:lnTo>
                  <a:pt x="203" y="385"/>
                </a:lnTo>
                <a:lnTo>
                  <a:pt x="198" y="374"/>
                </a:lnTo>
                <a:lnTo>
                  <a:pt x="195" y="370"/>
                </a:lnTo>
                <a:lnTo>
                  <a:pt x="0" y="0"/>
                </a:lnTo>
                <a:lnTo>
                  <a:pt x="212" y="0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Freeform 8"/>
          <p:cNvSpPr>
            <a:spLocks noEditPoints="1"/>
          </p:cNvSpPr>
          <p:nvPr userDrawn="1"/>
        </p:nvSpPr>
        <p:spPr bwMode="auto">
          <a:xfrm>
            <a:off x="1435100" y="400050"/>
            <a:ext cx="169863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6" y="17"/>
              </a:cxn>
              <a:cxn ang="0">
                <a:pos x="98" y="14"/>
              </a:cxn>
              <a:cxn ang="0">
                <a:pos x="119" y="20"/>
              </a:cxn>
              <a:cxn ang="0">
                <a:pos x="128" y="30"/>
              </a:cxn>
              <a:cxn ang="0">
                <a:pos x="132" y="41"/>
              </a:cxn>
              <a:cxn ang="0">
                <a:pos x="134" y="55"/>
              </a:cxn>
              <a:cxn ang="0">
                <a:pos x="131" y="71"/>
              </a:cxn>
              <a:cxn ang="0">
                <a:pos x="125" y="81"/>
              </a:cxn>
              <a:cxn ang="0">
                <a:pos x="116" y="88"/>
              </a:cxn>
              <a:cxn ang="0">
                <a:pos x="104" y="92"/>
              </a:cxn>
              <a:cxn ang="0">
                <a:pos x="88" y="93"/>
              </a:cxn>
              <a:cxn ang="0">
                <a:pos x="28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49" y="208"/>
              </a:cxn>
              <a:cxn ang="0">
                <a:pos x="164" y="202"/>
              </a:cxn>
              <a:cxn ang="0">
                <a:pos x="181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6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7" y="99"/>
              </a:cxn>
              <a:cxn ang="0">
                <a:pos x="147" y="96"/>
              </a:cxn>
              <a:cxn ang="0">
                <a:pos x="165" y="90"/>
              </a:cxn>
              <a:cxn ang="0">
                <a:pos x="175" y="82"/>
              </a:cxn>
              <a:cxn ang="0">
                <a:pos x="183" y="71"/>
              </a:cxn>
              <a:cxn ang="0">
                <a:pos x="186" y="57"/>
              </a:cxn>
              <a:cxn ang="0">
                <a:pos x="185" y="40"/>
              </a:cxn>
              <a:cxn ang="0">
                <a:pos x="178" y="25"/>
              </a:cxn>
              <a:cxn ang="0">
                <a:pos x="165" y="13"/>
              </a:cxn>
              <a:cxn ang="0">
                <a:pos x="148" y="5"/>
              </a:cxn>
              <a:cxn ang="0">
                <a:pos x="126" y="1"/>
              </a:cxn>
              <a:cxn ang="0">
                <a:pos x="0" y="0"/>
              </a:cxn>
              <a:cxn ang="0">
                <a:pos x="13" y="13"/>
              </a:cxn>
              <a:cxn ang="0">
                <a:pos x="24" y="18"/>
              </a:cxn>
              <a:cxn ang="0">
                <a:pos x="28" y="27"/>
              </a:cxn>
              <a:cxn ang="0">
                <a:pos x="78" y="107"/>
              </a:cxn>
              <a:cxn ang="0">
                <a:pos x="112" y="108"/>
              </a:cxn>
              <a:cxn ang="0">
                <a:pos x="126" y="113"/>
              </a:cxn>
              <a:cxn ang="0">
                <a:pos x="136" y="122"/>
              </a:cxn>
              <a:cxn ang="0">
                <a:pos x="142" y="134"/>
              </a:cxn>
              <a:cxn ang="0">
                <a:pos x="145" y="147"/>
              </a:cxn>
              <a:cxn ang="0">
                <a:pos x="144" y="165"/>
              </a:cxn>
              <a:cxn ang="0">
                <a:pos x="139" y="180"/>
              </a:cxn>
              <a:cxn ang="0">
                <a:pos x="131" y="188"/>
              </a:cxn>
              <a:cxn ang="0">
                <a:pos x="120" y="194"/>
              </a:cxn>
              <a:cxn ang="0">
                <a:pos x="105" y="197"/>
              </a:cxn>
              <a:cxn ang="0">
                <a:pos x="89" y="195"/>
              </a:cxn>
              <a:cxn ang="0">
                <a:pos x="83" y="191"/>
              </a:cxn>
              <a:cxn ang="0">
                <a:pos x="79" y="186"/>
              </a:cxn>
              <a:cxn ang="0">
                <a:pos x="78" y="174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30"/>
                </a:lnTo>
                <a:lnTo>
                  <a:pt x="79" y="25"/>
                </a:lnTo>
                <a:lnTo>
                  <a:pt x="81" y="22"/>
                </a:lnTo>
                <a:lnTo>
                  <a:pt x="83" y="19"/>
                </a:lnTo>
                <a:lnTo>
                  <a:pt x="86" y="17"/>
                </a:lnTo>
                <a:lnTo>
                  <a:pt x="90" y="15"/>
                </a:lnTo>
                <a:lnTo>
                  <a:pt x="94" y="14"/>
                </a:lnTo>
                <a:lnTo>
                  <a:pt x="98" y="14"/>
                </a:lnTo>
                <a:lnTo>
                  <a:pt x="106" y="14"/>
                </a:lnTo>
                <a:lnTo>
                  <a:pt x="113" y="17"/>
                </a:lnTo>
                <a:lnTo>
                  <a:pt x="119" y="20"/>
                </a:lnTo>
                <a:lnTo>
                  <a:pt x="124" y="24"/>
                </a:lnTo>
                <a:lnTo>
                  <a:pt x="126" y="27"/>
                </a:lnTo>
                <a:lnTo>
                  <a:pt x="128" y="30"/>
                </a:lnTo>
                <a:lnTo>
                  <a:pt x="130" y="34"/>
                </a:lnTo>
                <a:lnTo>
                  <a:pt x="131" y="37"/>
                </a:lnTo>
                <a:lnTo>
                  <a:pt x="132" y="41"/>
                </a:lnTo>
                <a:lnTo>
                  <a:pt x="133" y="46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29" y="75"/>
                </a:lnTo>
                <a:lnTo>
                  <a:pt x="127" y="78"/>
                </a:lnTo>
                <a:lnTo>
                  <a:pt x="125" y="81"/>
                </a:lnTo>
                <a:lnTo>
                  <a:pt x="122" y="83"/>
                </a:lnTo>
                <a:lnTo>
                  <a:pt x="119" y="86"/>
                </a:lnTo>
                <a:lnTo>
                  <a:pt x="116" y="88"/>
                </a:lnTo>
                <a:lnTo>
                  <a:pt x="112" y="89"/>
                </a:lnTo>
                <a:lnTo>
                  <a:pt x="108" y="91"/>
                </a:lnTo>
                <a:lnTo>
                  <a:pt x="104" y="92"/>
                </a:lnTo>
                <a:lnTo>
                  <a:pt x="99" y="92"/>
                </a:lnTo>
                <a:lnTo>
                  <a:pt x="93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8" y="178"/>
                </a:moveTo>
                <a:lnTo>
                  <a:pt x="28" y="184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8" y="196"/>
                </a:lnTo>
                <a:lnTo>
                  <a:pt x="13" y="198"/>
                </a:lnTo>
                <a:lnTo>
                  <a:pt x="7" y="198"/>
                </a:lnTo>
                <a:lnTo>
                  <a:pt x="0" y="199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0" y="209"/>
                </a:lnTo>
                <a:lnTo>
                  <a:pt x="149" y="208"/>
                </a:lnTo>
                <a:lnTo>
                  <a:pt x="157" y="205"/>
                </a:lnTo>
                <a:lnTo>
                  <a:pt x="161" y="204"/>
                </a:lnTo>
                <a:lnTo>
                  <a:pt x="164" y="202"/>
                </a:lnTo>
                <a:lnTo>
                  <a:pt x="171" y="199"/>
                </a:lnTo>
                <a:lnTo>
                  <a:pt x="176" y="195"/>
                </a:lnTo>
                <a:lnTo>
                  <a:pt x="181" y="191"/>
                </a:lnTo>
                <a:lnTo>
                  <a:pt x="185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7" y="145"/>
                </a:lnTo>
                <a:lnTo>
                  <a:pt x="196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3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4" y="102"/>
                </a:lnTo>
                <a:lnTo>
                  <a:pt x="149" y="100"/>
                </a:lnTo>
                <a:lnTo>
                  <a:pt x="137" y="99"/>
                </a:lnTo>
                <a:lnTo>
                  <a:pt x="137" y="98"/>
                </a:lnTo>
                <a:lnTo>
                  <a:pt x="142" y="97"/>
                </a:lnTo>
                <a:lnTo>
                  <a:pt x="147" y="96"/>
                </a:lnTo>
                <a:lnTo>
                  <a:pt x="156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5" y="82"/>
                </a:lnTo>
                <a:lnTo>
                  <a:pt x="178" y="79"/>
                </a:lnTo>
                <a:lnTo>
                  <a:pt x="181" y="75"/>
                </a:lnTo>
                <a:lnTo>
                  <a:pt x="183" y="71"/>
                </a:lnTo>
                <a:lnTo>
                  <a:pt x="184" y="67"/>
                </a:lnTo>
                <a:lnTo>
                  <a:pt x="185" y="62"/>
                </a:lnTo>
                <a:lnTo>
                  <a:pt x="186" y="57"/>
                </a:lnTo>
                <a:lnTo>
                  <a:pt x="186" y="52"/>
                </a:lnTo>
                <a:lnTo>
                  <a:pt x="186" y="46"/>
                </a:lnTo>
                <a:lnTo>
                  <a:pt x="185" y="40"/>
                </a:lnTo>
                <a:lnTo>
                  <a:pt x="183" y="35"/>
                </a:lnTo>
                <a:lnTo>
                  <a:pt x="181" y="30"/>
                </a:lnTo>
                <a:lnTo>
                  <a:pt x="178" y="25"/>
                </a:lnTo>
                <a:lnTo>
                  <a:pt x="174" y="21"/>
                </a:lnTo>
                <a:lnTo>
                  <a:pt x="170" y="17"/>
                </a:lnTo>
                <a:lnTo>
                  <a:pt x="165" y="13"/>
                </a:lnTo>
                <a:lnTo>
                  <a:pt x="160" y="10"/>
                </a:lnTo>
                <a:lnTo>
                  <a:pt x="154" y="7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6" y="1"/>
                </a:lnTo>
                <a:lnTo>
                  <a:pt x="118" y="0"/>
                </a:lnTo>
                <a:lnTo>
                  <a:pt x="109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3" y="13"/>
                </a:lnTo>
                <a:lnTo>
                  <a:pt x="18" y="14"/>
                </a:lnTo>
                <a:lnTo>
                  <a:pt x="22" y="16"/>
                </a:lnTo>
                <a:lnTo>
                  <a:pt x="24" y="18"/>
                </a:lnTo>
                <a:lnTo>
                  <a:pt x="25" y="19"/>
                </a:lnTo>
                <a:lnTo>
                  <a:pt x="27" y="23"/>
                </a:lnTo>
                <a:lnTo>
                  <a:pt x="28" y="27"/>
                </a:lnTo>
                <a:lnTo>
                  <a:pt x="28" y="32"/>
                </a:lnTo>
                <a:lnTo>
                  <a:pt x="28" y="178"/>
                </a:lnTo>
                <a:close/>
                <a:moveTo>
                  <a:pt x="78" y="107"/>
                </a:moveTo>
                <a:lnTo>
                  <a:pt x="99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10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8" y="126"/>
                </a:lnTo>
                <a:lnTo>
                  <a:pt x="140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4" y="165"/>
                </a:lnTo>
                <a:lnTo>
                  <a:pt x="142" y="173"/>
                </a:lnTo>
                <a:lnTo>
                  <a:pt x="141" y="177"/>
                </a:lnTo>
                <a:lnTo>
                  <a:pt x="139" y="180"/>
                </a:lnTo>
                <a:lnTo>
                  <a:pt x="136" y="183"/>
                </a:lnTo>
                <a:lnTo>
                  <a:pt x="134" y="186"/>
                </a:lnTo>
                <a:lnTo>
                  <a:pt x="131" y="188"/>
                </a:lnTo>
                <a:lnTo>
                  <a:pt x="127" y="191"/>
                </a:lnTo>
                <a:lnTo>
                  <a:pt x="124" y="192"/>
                </a:lnTo>
                <a:lnTo>
                  <a:pt x="120" y="194"/>
                </a:lnTo>
                <a:lnTo>
                  <a:pt x="115" y="195"/>
                </a:lnTo>
                <a:lnTo>
                  <a:pt x="110" y="196"/>
                </a:lnTo>
                <a:lnTo>
                  <a:pt x="105" y="197"/>
                </a:lnTo>
                <a:lnTo>
                  <a:pt x="100" y="197"/>
                </a:lnTo>
                <a:lnTo>
                  <a:pt x="94" y="196"/>
                </a:lnTo>
                <a:lnTo>
                  <a:pt x="89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1" y="189"/>
                </a:lnTo>
                <a:lnTo>
                  <a:pt x="80" y="188"/>
                </a:lnTo>
                <a:lnTo>
                  <a:pt x="79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Freeform 9"/>
          <p:cNvSpPr>
            <a:spLocks noEditPoints="1"/>
          </p:cNvSpPr>
          <p:nvPr userDrawn="1"/>
        </p:nvSpPr>
        <p:spPr bwMode="auto">
          <a:xfrm>
            <a:off x="1601788" y="396875"/>
            <a:ext cx="198437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6" y="145"/>
              </a:cxn>
              <a:cxn ang="0">
                <a:pos x="151" y="180"/>
              </a:cxn>
              <a:cxn ang="0">
                <a:pos x="153" y="186"/>
              </a:cxn>
              <a:cxn ang="0">
                <a:pos x="154" y="189"/>
              </a:cxn>
              <a:cxn ang="0">
                <a:pos x="154" y="192"/>
              </a:cxn>
              <a:cxn ang="0">
                <a:pos x="154" y="195"/>
              </a:cxn>
              <a:cxn ang="0">
                <a:pos x="154" y="197"/>
              </a:cxn>
              <a:cxn ang="0">
                <a:pos x="153" y="198"/>
              </a:cxn>
              <a:cxn ang="0">
                <a:pos x="151" y="200"/>
              </a:cxn>
              <a:cxn ang="0">
                <a:pos x="149" y="201"/>
              </a:cxn>
              <a:cxn ang="0">
                <a:pos x="145" y="202"/>
              </a:cxn>
              <a:cxn ang="0">
                <a:pos x="141" y="202"/>
              </a:cxn>
              <a:cxn ang="0">
                <a:pos x="136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5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9" y="129"/>
              </a:cxn>
              <a:cxn ang="0">
                <a:pos x="74" y="129"/>
              </a:cxn>
              <a:cxn ang="0">
                <a:pos x="100" y="64"/>
              </a:cxn>
              <a:cxn ang="0">
                <a:pos x="129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6" y="145"/>
                </a:lnTo>
                <a:lnTo>
                  <a:pt x="151" y="180"/>
                </a:lnTo>
                <a:lnTo>
                  <a:pt x="153" y="186"/>
                </a:lnTo>
                <a:lnTo>
                  <a:pt x="154" y="189"/>
                </a:lnTo>
                <a:lnTo>
                  <a:pt x="154" y="192"/>
                </a:lnTo>
                <a:lnTo>
                  <a:pt x="154" y="195"/>
                </a:lnTo>
                <a:lnTo>
                  <a:pt x="154" y="197"/>
                </a:lnTo>
                <a:lnTo>
                  <a:pt x="153" y="198"/>
                </a:lnTo>
                <a:lnTo>
                  <a:pt x="151" y="200"/>
                </a:lnTo>
                <a:lnTo>
                  <a:pt x="149" y="201"/>
                </a:lnTo>
                <a:lnTo>
                  <a:pt x="145" y="202"/>
                </a:lnTo>
                <a:lnTo>
                  <a:pt x="141" y="202"/>
                </a:lnTo>
                <a:lnTo>
                  <a:pt x="136" y="203"/>
                </a:lnTo>
                <a:lnTo>
                  <a:pt x="122" y="203"/>
                </a:lnTo>
                <a:lnTo>
                  <a:pt x="122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5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9" y="129"/>
                </a:moveTo>
                <a:lnTo>
                  <a:pt x="74" y="129"/>
                </a:lnTo>
                <a:lnTo>
                  <a:pt x="100" y="64"/>
                </a:lnTo>
                <a:lnTo>
                  <a:pt x="129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Freeform 10"/>
          <p:cNvSpPr>
            <a:spLocks noEditPoints="1"/>
          </p:cNvSpPr>
          <p:nvPr userDrawn="1"/>
        </p:nvSpPr>
        <p:spPr bwMode="auto">
          <a:xfrm>
            <a:off x="2168525" y="396875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4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3" y="215"/>
              </a:cxn>
              <a:cxn ang="0">
                <a:pos x="233" y="203"/>
              </a:cxn>
              <a:cxn ang="0">
                <a:pos x="228" y="202"/>
              </a:cxn>
              <a:cxn ang="0">
                <a:pos x="223" y="201"/>
              </a:cxn>
              <a:cxn ang="0">
                <a:pos x="219" y="199"/>
              </a:cxn>
              <a:cxn ang="0">
                <a:pos x="215" y="197"/>
              </a:cxn>
              <a:cxn ang="0">
                <a:pos x="212" y="195"/>
              </a:cxn>
              <a:cxn ang="0">
                <a:pos x="209" y="191"/>
              </a:cxn>
              <a:cxn ang="0">
                <a:pos x="207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3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4" y="202"/>
                </a:lnTo>
                <a:lnTo>
                  <a:pt x="140" y="202"/>
                </a:lnTo>
                <a:lnTo>
                  <a:pt x="135" y="203"/>
                </a:lnTo>
                <a:lnTo>
                  <a:pt x="122" y="203"/>
                </a:lnTo>
                <a:lnTo>
                  <a:pt x="122" y="215"/>
                </a:lnTo>
                <a:lnTo>
                  <a:pt x="233" y="215"/>
                </a:lnTo>
                <a:lnTo>
                  <a:pt x="233" y="203"/>
                </a:lnTo>
                <a:lnTo>
                  <a:pt x="228" y="202"/>
                </a:lnTo>
                <a:lnTo>
                  <a:pt x="223" y="201"/>
                </a:lnTo>
                <a:lnTo>
                  <a:pt x="219" y="199"/>
                </a:lnTo>
                <a:lnTo>
                  <a:pt x="215" y="197"/>
                </a:lnTo>
                <a:lnTo>
                  <a:pt x="212" y="195"/>
                </a:lnTo>
                <a:lnTo>
                  <a:pt x="209" y="191"/>
                </a:lnTo>
                <a:lnTo>
                  <a:pt x="207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Freeform 11"/>
          <p:cNvSpPr>
            <a:spLocks/>
          </p:cNvSpPr>
          <p:nvPr userDrawn="1"/>
        </p:nvSpPr>
        <p:spPr bwMode="auto">
          <a:xfrm>
            <a:off x="2000250" y="396875"/>
            <a:ext cx="169863" cy="174625"/>
          </a:xfrm>
          <a:custGeom>
            <a:avLst/>
            <a:gdLst/>
            <a:ahLst/>
            <a:cxnLst>
              <a:cxn ang="0">
                <a:pos x="169" y="18"/>
              </a:cxn>
              <a:cxn ang="0">
                <a:pos x="148" y="8"/>
              </a:cxn>
              <a:cxn ang="0">
                <a:pos x="125" y="1"/>
              </a:cxn>
              <a:cxn ang="0">
                <a:pos x="97" y="1"/>
              </a:cxn>
              <a:cxn ang="0">
                <a:pos x="66" y="9"/>
              </a:cxn>
              <a:cxn ang="0">
                <a:pos x="44" y="22"/>
              </a:cxn>
              <a:cxn ang="0">
                <a:pos x="25" y="40"/>
              </a:cxn>
              <a:cxn ang="0">
                <a:pos x="8" y="67"/>
              </a:cxn>
              <a:cxn ang="0">
                <a:pos x="2" y="88"/>
              </a:cxn>
              <a:cxn ang="0">
                <a:pos x="0" y="109"/>
              </a:cxn>
              <a:cxn ang="0">
                <a:pos x="4" y="141"/>
              </a:cxn>
              <a:cxn ang="0">
                <a:pos x="16" y="170"/>
              </a:cxn>
              <a:cxn ang="0">
                <a:pos x="29" y="186"/>
              </a:cxn>
              <a:cxn ang="0">
                <a:pos x="45" y="200"/>
              </a:cxn>
              <a:cxn ang="0">
                <a:pos x="69" y="212"/>
              </a:cxn>
              <a:cxn ang="0">
                <a:pos x="99" y="218"/>
              </a:cxn>
              <a:cxn ang="0">
                <a:pos x="123" y="218"/>
              </a:cxn>
              <a:cxn ang="0">
                <a:pos x="150" y="213"/>
              </a:cxn>
              <a:cxn ang="0">
                <a:pos x="172" y="201"/>
              </a:cxn>
              <a:cxn ang="0">
                <a:pos x="187" y="183"/>
              </a:cxn>
              <a:cxn ang="0">
                <a:pos x="197" y="160"/>
              </a:cxn>
              <a:cxn ang="0">
                <a:pos x="200" y="132"/>
              </a:cxn>
              <a:cxn ang="0">
                <a:pos x="184" y="149"/>
              </a:cxn>
              <a:cxn ang="0">
                <a:pos x="178" y="170"/>
              </a:cxn>
              <a:cxn ang="0">
                <a:pos x="167" y="186"/>
              </a:cxn>
              <a:cxn ang="0">
                <a:pos x="153" y="197"/>
              </a:cxn>
              <a:cxn ang="0">
                <a:pos x="134" y="203"/>
              </a:cxn>
              <a:cxn ang="0">
                <a:pos x="112" y="204"/>
              </a:cxn>
              <a:cxn ang="0">
                <a:pos x="91" y="198"/>
              </a:cxn>
              <a:cxn ang="0">
                <a:pos x="76" y="186"/>
              </a:cxn>
              <a:cxn ang="0">
                <a:pos x="65" y="167"/>
              </a:cxn>
              <a:cxn ang="0">
                <a:pos x="58" y="141"/>
              </a:cxn>
              <a:cxn ang="0">
                <a:pos x="56" y="109"/>
              </a:cxn>
              <a:cxn ang="0">
                <a:pos x="58" y="78"/>
              </a:cxn>
              <a:cxn ang="0">
                <a:pos x="64" y="53"/>
              </a:cxn>
              <a:cxn ang="0">
                <a:pos x="73" y="33"/>
              </a:cxn>
              <a:cxn ang="0">
                <a:pos x="86" y="21"/>
              </a:cxn>
              <a:cxn ang="0">
                <a:pos x="104" y="15"/>
              </a:cxn>
              <a:cxn ang="0">
                <a:pos x="124" y="15"/>
              </a:cxn>
              <a:cxn ang="0">
                <a:pos x="140" y="21"/>
              </a:cxn>
              <a:cxn ang="0">
                <a:pos x="154" y="31"/>
              </a:cxn>
              <a:cxn ang="0">
                <a:pos x="165" y="46"/>
              </a:cxn>
              <a:cxn ang="0">
                <a:pos x="181" y="80"/>
              </a:cxn>
            </a:cxnLst>
            <a:rect l="0" t="0" r="r" b="b"/>
            <a:pathLst>
              <a:path w="200" h="219">
                <a:moveTo>
                  <a:pt x="193" y="6"/>
                </a:moveTo>
                <a:lnTo>
                  <a:pt x="181" y="6"/>
                </a:lnTo>
                <a:lnTo>
                  <a:pt x="169" y="18"/>
                </a:lnTo>
                <a:lnTo>
                  <a:pt x="162" y="15"/>
                </a:lnTo>
                <a:lnTo>
                  <a:pt x="155" y="11"/>
                </a:lnTo>
                <a:lnTo>
                  <a:pt x="148" y="8"/>
                </a:lnTo>
                <a:lnTo>
                  <a:pt x="141" y="5"/>
                </a:lnTo>
                <a:lnTo>
                  <a:pt x="133" y="3"/>
                </a:lnTo>
                <a:lnTo>
                  <a:pt x="125" y="1"/>
                </a:lnTo>
                <a:lnTo>
                  <a:pt x="117" y="0"/>
                </a:lnTo>
                <a:lnTo>
                  <a:pt x="109" y="0"/>
                </a:lnTo>
                <a:lnTo>
                  <a:pt x="97" y="1"/>
                </a:lnTo>
                <a:lnTo>
                  <a:pt x="86" y="2"/>
                </a:lnTo>
                <a:lnTo>
                  <a:pt x="76" y="5"/>
                </a:lnTo>
                <a:lnTo>
                  <a:pt x="66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3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8" y="67"/>
                </a:lnTo>
                <a:lnTo>
                  <a:pt x="6" y="72"/>
                </a:lnTo>
                <a:lnTo>
                  <a:pt x="5" y="77"/>
                </a:lnTo>
                <a:lnTo>
                  <a:pt x="2" y="88"/>
                </a:lnTo>
                <a:lnTo>
                  <a:pt x="0" y="98"/>
                </a:lnTo>
                <a:lnTo>
                  <a:pt x="0" y="104"/>
                </a:lnTo>
                <a:lnTo>
                  <a:pt x="0" y="109"/>
                </a:lnTo>
                <a:lnTo>
                  <a:pt x="0" y="120"/>
                </a:lnTo>
                <a:lnTo>
                  <a:pt x="2" y="131"/>
                </a:lnTo>
                <a:lnTo>
                  <a:pt x="4" y="141"/>
                </a:lnTo>
                <a:lnTo>
                  <a:pt x="7" y="151"/>
                </a:lnTo>
                <a:lnTo>
                  <a:pt x="11" y="161"/>
                </a:lnTo>
                <a:lnTo>
                  <a:pt x="16" y="170"/>
                </a:lnTo>
                <a:lnTo>
                  <a:pt x="22" y="178"/>
                </a:lnTo>
                <a:lnTo>
                  <a:pt x="25" y="182"/>
                </a:lnTo>
                <a:lnTo>
                  <a:pt x="29" y="186"/>
                </a:lnTo>
                <a:lnTo>
                  <a:pt x="36" y="193"/>
                </a:lnTo>
                <a:lnTo>
                  <a:pt x="40" y="196"/>
                </a:lnTo>
                <a:lnTo>
                  <a:pt x="45" y="200"/>
                </a:lnTo>
                <a:lnTo>
                  <a:pt x="54" y="205"/>
                </a:lnTo>
                <a:lnTo>
                  <a:pt x="64" y="210"/>
                </a:lnTo>
                <a:lnTo>
                  <a:pt x="69" y="212"/>
                </a:lnTo>
                <a:lnTo>
                  <a:pt x="75" y="214"/>
                </a:lnTo>
                <a:lnTo>
                  <a:pt x="87" y="216"/>
                </a:lnTo>
                <a:lnTo>
                  <a:pt x="99" y="218"/>
                </a:lnTo>
                <a:lnTo>
                  <a:pt x="105" y="218"/>
                </a:lnTo>
                <a:lnTo>
                  <a:pt x="113" y="219"/>
                </a:lnTo>
                <a:lnTo>
                  <a:pt x="123" y="218"/>
                </a:lnTo>
                <a:lnTo>
                  <a:pt x="133" y="217"/>
                </a:lnTo>
                <a:lnTo>
                  <a:pt x="142" y="215"/>
                </a:lnTo>
                <a:lnTo>
                  <a:pt x="150" y="213"/>
                </a:lnTo>
                <a:lnTo>
                  <a:pt x="158" y="209"/>
                </a:lnTo>
                <a:lnTo>
                  <a:pt x="165" y="205"/>
                </a:lnTo>
                <a:lnTo>
                  <a:pt x="172" y="201"/>
                </a:lnTo>
                <a:lnTo>
                  <a:pt x="177" y="196"/>
                </a:lnTo>
                <a:lnTo>
                  <a:pt x="183" y="190"/>
                </a:lnTo>
                <a:lnTo>
                  <a:pt x="187" y="183"/>
                </a:lnTo>
                <a:lnTo>
                  <a:pt x="191" y="176"/>
                </a:lnTo>
                <a:lnTo>
                  <a:pt x="194" y="168"/>
                </a:lnTo>
                <a:lnTo>
                  <a:pt x="197" y="160"/>
                </a:lnTo>
                <a:lnTo>
                  <a:pt x="198" y="151"/>
                </a:lnTo>
                <a:lnTo>
                  <a:pt x="199" y="142"/>
                </a:lnTo>
                <a:lnTo>
                  <a:pt x="200" y="132"/>
                </a:lnTo>
                <a:lnTo>
                  <a:pt x="186" y="132"/>
                </a:lnTo>
                <a:lnTo>
                  <a:pt x="185" y="141"/>
                </a:lnTo>
                <a:lnTo>
                  <a:pt x="184" y="149"/>
                </a:lnTo>
                <a:lnTo>
                  <a:pt x="183" y="156"/>
                </a:lnTo>
                <a:lnTo>
                  <a:pt x="180" y="163"/>
                </a:lnTo>
                <a:lnTo>
                  <a:pt x="178" y="170"/>
                </a:lnTo>
                <a:lnTo>
                  <a:pt x="175" y="175"/>
                </a:lnTo>
                <a:lnTo>
                  <a:pt x="171" y="181"/>
                </a:lnTo>
                <a:lnTo>
                  <a:pt x="167" y="186"/>
                </a:lnTo>
                <a:lnTo>
                  <a:pt x="163" y="190"/>
                </a:lnTo>
                <a:lnTo>
                  <a:pt x="158" y="194"/>
                </a:lnTo>
                <a:lnTo>
                  <a:pt x="153" y="197"/>
                </a:lnTo>
                <a:lnTo>
                  <a:pt x="147" y="200"/>
                </a:lnTo>
                <a:lnTo>
                  <a:pt x="141" y="202"/>
                </a:lnTo>
                <a:lnTo>
                  <a:pt x="134" y="203"/>
                </a:lnTo>
                <a:lnTo>
                  <a:pt x="127" y="204"/>
                </a:lnTo>
                <a:lnTo>
                  <a:pt x="120" y="204"/>
                </a:lnTo>
                <a:lnTo>
                  <a:pt x="112" y="204"/>
                </a:lnTo>
                <a:lnTo>
                  <a:pt x="104" y="203"/>
                </a:lnTo>
                <a:lnTo>
                  <a:pt x="98" y="201"/>
                </a:lnTo>
                <a:lnTo>
                  <a:pt x="91" y="198"/>
                </a:lnTo>
                <a:lnTo>
                  <a:pt x="86" y="195"/>
                </a:lnTo>
                <a:lnTo>
                  <a:pt x="81" y="191"/>
                </a:lnTo>
                <a:lnTo>
                  <a:pt x="76" y="186"/>
                </a:lnTo>
                <a:lnTo>
                  <a:pt x="72" y="180"/>
                </a:lnTo>
                <a:lnTo>
                  <a:pt x="68" y="174"/>
                </a:lnTo>
                <a:lnTo>
                  <a:pt x="65" y="167"/>
                </a:lnTo>
                <a:lnTo>
                  <a:pt x="62" y="159"/>
                </a:lnTo>
                <a:lnTo>
                  <a:pt x="60" y="151"/>
                </a:lnTo>
                <a:lnTo>
                  <a:pt x="58" y="141"/>
                </a:lnTo>
                <a:lnTo>
                  <a:pt x="57" y="131"/>
                </a:lnTo>
                <a:lnTo>
                  <a:pt x="57" y="121"/>
                </a:lnTo>
                <a:lnTo>
                  <a:pt x="56" y="109"/>
                </a:lnTo>
                <a:lnTo>
                  <a:pt x="56" y="98"/>
                </a:lnTo>
                <a:lnTo>
                  <a:pt x="57" y="88"/>
                </a:lnTo>
                <a:lnTo>
                  <a:pt x="58" y="78"/>
                </a:lnTo>
                <a:lnTo>
                  <a:pt x="59" y="69"/>
                </a:lnTo>
                <a:lnTo>
                  <a:pt x="61" y="61"/>
                </a:lnTo>
                <a:lnTo>
                  <a:pt x="64" y="53"/>
                </a:lnTo>
                <a:lnTo>
                  <a:pt x="66" y="46"/>
                </a:lnTo>
                <a:lnTo>
                  <a:pt x="69" y="39"/>
                </a:lnTo>
                <a:lnTo>
                  <a:pt x="73" y="33"/>
                </a:lnTo>
                <a:lnTo>
                  <a:pt x="77" y="28"/>
                </a:lnTo>
                <a:lnTo>
                  <a:pt x="81" y="24"/>
                </a:lnTo>
                <a:lnTo>
                  <a:pt x="86" y="21"/>
                </a:lnTo>
                <a:lnTo>
                  <a:pt x="92" y="18"/>
                </a:lnTo>
                <a:lnTo>
                  <a:pt x="98" y="16"/>
                </a:lnTo>
                <a:lnTo>
                  <a:pt x="104" y="15"/>
                </a:lnTo>
                <a:lnTo>
                  <a:pt x="112" y="14"/>
                </a:lnTo>
                <a:lnTo>
                  <a:pt x="118" y="14"/>
                </a:lnTo>
                <a:lnTo>
                  <a:pt x="124" y="15"/>
                </a:lnTo>
                <a:lnTo>
                  <a:pt x="130" y="16"/>
                </a:lnTo>
                <a:lnTo>
                  <a:pt x="135" y="18"/>
                </a:lnTo>
                <a:lnTo>
                  <a:pt x="140" y="21"/>
                </a:lnTo>
                <a:lnTo>
                  <a:pt x="145" y="24"/>
                </a:lnTo>
                <a:lnTo>
                  <a:pt x="150" y="27"/>
                </a:lnTo>
                <a:lnTo>
                  <a:pt x="154" y="31"/>
                </a:lnTo>
                <a:lnTo>
                  <a:pt x="158" y="35"/>
                </a:lnTo>
                <a:lnTo>
                  <a:pt x="161" y="40"/>
                </a:lnTo>
                <a:lnTo>
                  <a:pt x="165" y="46"/>
                </a:lnTo>
                <a:lnTo>
                  <a:pt x="168" y="52"/>
                </a:lnTo>
                <a:lnTo>
                  <a:pt x="175" y="65"/>
                </a:lnTo>
                <a:lnTo>
                  <a:pt x="181" y="80"/>
                </a:lnTo>
                <a:lnTo>
                  <a:pt x="193" y="80"/>
                </a:lnTo>
                <a:lnTo>
                  <a:pt x="193" y="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Freeform 12"/>
          <p:cNvSpPr>
            <a:spLocks/>
          </p:cNvSpPr>
          <p:nvPr userDrawn="1"/>
        </p:nvSpPr>
        <p:spPr bwMode="auto">
          <a:xfrm>
            <a:off x="1801813" y="400050"/>
            <a:ext cx="19526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6" y="18"/>
              </a:cxn>
              <a:cxn ang="0">
                <a:pos x="27" y="19"/>
              </a:cxn>
              <a:cxn ang="0">
                <a:pos x="29" y="23"/>
              </a:cxn>
              <a:cxn ang="0">
                <a:pos x="31" y="27"/>
              </a:cxn>
              <a:cxn ang="0">
                <a:pos x="31" y="32"/>
              </a:cxn>
              <a:cxn ang="0">
                <a:pos x="31" y="178"/>
              </a:cxn>
              <a:cxn ang="0">
                <a:pos x="31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6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9" y="198"/>
              </a:cxn>
              <a:cxn ang="0">
                <a:pos x="1" y="199"/>
              </a:cxn>
              <a:cxn ang="0">
                <a:pos x="1" y="211"/>
              </a:cxn>
              <a:cxn ang="0">
                <a:pos x="84" y="211"/>
              </a:cxn>
              <a:cxn ang="0">
                <a:pos x="84" y="199"/>
              </a:cxn>
              <a:cxn ang="0">
                <a:pos x="74" y="198"/>
              </a:cxn>
              <a:cxn ang="0">
                <a:pos x="66" y="198"/>
              </a:cxn>
              <a:cxn ang="0">
                <a:pos x="60" y="196"/>
              </a:cxn>
              <a:cxn ang="0">
                <a:pos x="55" y="194"/>
              </a:cxn>
              <a:cxn ang="0">
                <a:pos x="52" y="191"/>
              </a:cxn>
              <a:cxn ang="0">
                <a:pos x="51" y="190"/>
              </a:cxn>
              <a:cxn ang="0">
                <a:pos x="50" y="188"/>
              </a:cxn>
              <a:cxn ang="0">
                <a:pos x="49" y="184"/>
              </a:cxn>
              <a:cxn ang="0">
                <a:pos x="48" y="178"/>
              </a:cxn>
              <a:cxn ang="0">
                <a:pos x="48" y="48"/>
              </a:cxn>
              <a:cxn ang="0">
                <a:pos x="49" y="48"/>
              </a:cxn>
              <a:cxn ang="0">
                <a:pos x="167" y="211"/>
              </a:cxn>
              <a:cxn ang="0">
                <a:pos x="196" y="211"/>
              </a:cxn>
              <a:cxn ang="0">
                <a:pos x="196" y="35"/>
              </a:cxn>
              <a:cxn ang="0">
                <a:pos x="196" y="30"/>
              </a:cxn>
              <a:cxn ang="0">
                <a:pos x="197" y="26"/>
              </a:cxn>
              <a:cxn ang="0">
                <a:pos x="199" y="22"/>
              </a:cxn>
              <a:cxn ang="0">
                <a:pos x="202" y="19"/>
              </a:cxn>
              <a:cxn ang="0">
                <a:pos x="206" y="17"/>
              </a:cxn>
              <a:cxn ang="0">
                <a:pos x="211" y="15"/>
              </a:cxn>
              <a:cxn ang="0">
                <a:pos x="217" y="13"/>
              </a:cxn>
              <a:cxn ang="0">
                <a:pos x="224" y="12"/>
              </a:cxn>
              <a:cxn ang="0">
                <a:pos x="224" y="0"/>
              </a:cxn>
              <a:cxn ang="0">
                <a:pos x="146" y="0"/>
              </a:cxn>
              <a:cxn ang="0">
                <a:pos x="146" y="12"/>
              </a:cxn>
              <a:cxn ang="0">
                <a:pos x="155" y="13"/>
              </a:cxn>
              <a:cxn ang="0">
                <a:pos x="162" y="15"/>
              </a:cxn>
              <a:cxn ang="0">
                <a:pos x="167" y="17"/>
              </a:cxn>
              <a:cxn ang="0">
                <a:pos x="172" y="19"/>
              </a:cxn>
              <a:cxn ang="0">
                <a:pos x="175" y="22"/>
              </a:cxn>
              <a:cxn ang="0">
                <a:pos x="177" y="26"/>
              </a:cxn>
              <a:cxn ang="0">
                <a:pos x="178" y="30"/>
              </a:cxn>
              <a:cxn ang="0">
                <a:pos x="178" y="35"/>
              </a:cxn>
              <a:cxn ang="0">
                <a:pos x="178" y="143"/>
              </a:cxn>
              <a:cxn ang="0">
                <a:pos x="75" y="0"/>
              </a:cxn>
              <a:cxn ang="0">
                <a:pos x="0" y="0"/>
              </a:cxn>
              <a:cxn ang="0">
                <a:pos x="0" y="12"/>
              </a:cxn>
            </a:cxnLst>
            <a:rect l="0" t="0" r="r" b="b"/>
            <a:pathLst>
              <a:path w="224" h="211">
                <a:moveTo>
                  <a:pt x="0" y="12"/>
                </a:move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1" y="27"/>
                </a:lnTo>
                <a:lnTo>
                  <a:pt x="31" y="32"/>
                </a:lnTo>
                <a:lnTo>
                  <a:pt x="31" y="178"/>
                </a:lnTo>
                <a:lnTo>
                  <a:pt x="31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9" y="198"/>
                </a:lnTo>
                <a:lnTo>
                  <a:pt x="1" y="199"/>
                </a:lnTo>
                <a:lnTo>
                  <a:pt x="1" y="211"/>
                </a:lnTo>
                <a:lnTo>
                  <a:pt x="84" y="211"/>
                </a:lnTo>
                <a:lnTo>
                  <a:pt x="84" y="199"/>
                </a:lnTo>
                <a:lnTo>
                  <a:pt x="74" y="198"/>
                </a:lnTo>
                <a:lnTo>
                  <a:pt x="66" y="198"/>
                </a:lnTo>
                <a:lnTo>
                  <a:pt x="60" y="196"/>
                </a:lnTo>
                <a:lnTo>
                  <a:pt x="55" y="194"/>
                </a:lnTo>
                <a:lnTo>
                  <a:pt x="52" y="191"/>
                </a:lnTo>
                <a:lnTo>
                  <a:pt x="51" y="190"/>
                </a:lnTo>
                <a:lnTo>
                  <a:pt x="50" y="188"/>
                </a:lnTo>
                <a:lnTo>
                  <a:pt x="49" y="184"/>
                </a:lnTo>
                <a:lnTo>
                  <a:pt x="48" y="178"/>
                </a:lnTo>
                <a:lnTo>
                  <a:pt x="48" y="48"/>
                </a:lnTo>
                <a:lnTo>
                  <a:pt x="49" y="48"/>
                </a:lnTo>
                <a:lnTo>
                  <a:pt x="167" y="211"/>
                </a:lnTo>
                <a:lnTo>
                  <a:pt x="196" y="211"/>
                </a:lnTo>
                <a:lnTo>
                  <a:pt x="196" y="35"/>
                </a:lnTo>
                <a:lnTo>
                  <a:pt x="196" y="30"/>
                </a:lnTo>
                <a:lnTo>
                  <a:pt x="197" y="26"/>
                </a:lnTo>
                <a:lnTo>
                  <a:pt x="199" y="22"/>
                </a:lnTo>
                <a:lnTo>
                  <a:pt x="202" y="19"/>
                </a:lnTo>
                <a:lnTo>
                  <a:pt x="206" y="17"/>
                </a:lnTo>
                <a:lnTo>
                  <a:pt x="211" y="15"/>
                </a:lnTo>
                <a:lnTo>
                  <a:pt x="217" y="13"/>
                </a:lnTo>
                <a:lnTo>
                  <a:pt x="224" y="12"/>
                </a:lnTo>
                <a:lnTo>
                  <a:pt x="224" y="0"/>
                </a:lnTo>
                <a:lnTo>
                  <a:pt x="146" y="0"/>
                </a:lnTo>
                <a:lnTo>
                  <a:pt x="146" y="12"/>
                </a:lnTo>
                <a:lnTo>
                  <a:pt x="155" y="13"/>
                </a:lnTo>
                <a:lnTo>
                  <a:pt x="162" y="15"/>
                </a:lnTo>
                <a:lnTo>
                  <a:pt x="167" y="17"/>
                </a:lnTo>
                <a:lnTo>
                  <a:pt x="172" y="19"/>
                </a:lnTo>
                <a:lnTo>
                  <a:pt x="175" y="22"/>
                </a:lnTo>
                <a:lnTo>
                  <a:pt x="177" y="26"/>
                </a:lnTo>
                <a:lnTo>
                  <a:pt x="178" y="30"/>
                </a:lnTo>
                <a:lnTo>
                  <a:pt x="178" y="35"/>
                </a:lnTo>
                <a:lnTo>
                  <a:pt x="178" y="143"/>
                </a:lnTo>
                <a:lnTo>
                  <a:pt x="75" y="0"/>
                </a:lnTo>
                <a:lnTo>
                  <a:pt x="0" y="0"/>
                </a:lnTo>
                <a:lnTo>
                  <a:pt x="0" y="1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Freeform 13"/>
          <p:cNvSpPr>
            <a:spLocks noEditPoints="1"/>
          </p:cNvSpPr>
          <p:nvPr userDrawn="1"/>
        </p:nvSpPr>
        <p:spPr bwMode="auto">
          <a:xfrm>
            <a:off x="1431925" y="652463"/>
            <a:ext cx="160338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7" y="197"/>
              </a:cxn>
              <a:cxn ang="0">
                <a:pos x="87" y="193"/>
              </a:cxn>
              <a:cxn ang="0">
                <a:pos x="81" y="186"/>
              </a:cxn>
              <a:cxn ang="0">
                <a:pos x="80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6" y="106"/>
              </a:cxn>
              <a:cxn ang="0">
                <a:pos x="166" y="100"/>
              </a:cxn>
              <a:cxn ang="0">
                <a:pos x="171" y="96"/>
              </a:cxn>
              <a:cxn ang="0">
                <a:pos x="178" y="86"/>
              </a:cxn>
              <a:cxn ang="0">
                <a:pos x="184" y="75"/>
              </a:cxn>
              <a:cxn ang="0">
                <a:pos x="186" y="63"/>
              </a:cxn>
              <a:cxn ang="0">
                <a:pos x="186" y="49"/>
              </a:cxn>
              <a:cxn ang="0">
                <a:pos x="183" y="37"/>
              </a:cxn>
              <a:cxn ang="0">
                <a:pos x="178" y="27"/>
              </a:cxn>
              <a:cxn ang="0">
                <a:pos x="174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6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6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80" y="36"/>
              </a:cxn>
              <a:cxn ang="0">
                <a:pos x="81" y="26"/>
              </a:cxn>
              <a:cxn ang="0">
                <a:pos x="86" y="19"/>
              </a:cxn>
              <a:cxn ang="0">
                <a:pos x="92" y="15"/>
              </a:cxn>
              <a:cxn ang="0">
                <a:pos x="100" y="14"/>
              </a:cxn>
              <a:cxn ang="0">
                <a:pos x="108" y="15"/>
              </a:cxn>
              <a:cxn ang="0">
                <a:pos x="114" y="17"/>
              </a:cxn>
              <a:cxn ang="0">
                <a:pos x="123" y="24"/>
              </a:cxn>
              <a:cxn ang="0">
                <a:pos x="127" y="30"/>
              </a:cxn>
              <a:cxn ang="0">
                <a:pos x="131" y="41"/>
              </a:cxn>
              <a:cxn ang="0">
                <a:pos x="133" y="49"/>
              </a:cxn>
              <a:cxn ang="0">
                <a:pos x="133" y="67"/>
              </a:cxn>
              <a:cxn ang="0">
                <a:pos x="130" y="80"/>
              </a:cxn>
              <a:cxn ang="0">
                <a:pos x="126" y="86"/>
              </a:cxn>
              <a:cxn ang="0">
                <a:pos x="121" y="92"/>
              </a:cxn>
              <a:cxn ang="0">
                <a:pos x="110" y="98"/>
              </a:cxn>
              <a:cxn ang="0">
                <a:pos x="101" y="100"/>
              </a:cxn>
              <a:cxn ang="0">
                <a:pos x="91" y="100"/>
              </a:cxn>
              <a:cxn ang="0">
                <a:pos x="80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4" y="198"/>
                </a:lnTo>
                <a:lnTo>
                  <a:pt x="97" y="197"/>
                </a:lnTo>
                <a:lnTo>
                  <a:pt x="91" y="196"/>
                </a:lnTo>
                <a:lnTo>
                  <a:pt x="87" y="193"/>
                </a:lnTo>
                <a:lnTo>
                  <a:pt x="83" y="190"/>
                </a:lnTo>
                <a:lnTo>
                  <a:pt x="81" y="186"/>
                </a:lnTo>
                <a:lnTo>
                  <a:pt x="80" y="182"/>
                </a:lnTo>
                <a:lnTo>
                  <a:pt x="80" y="176"/>
                </a:lnTo>
                <a:lnTo>
                  <a:pt x="80" y="114"/>
                </a:lnTo>
                <a:lnTo>
                  <a:pt x="114" y="114"/>
                </a:lnTo>
                <a:lnTo>
                  <a:pt x="122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50" y="109"/>
                </a:lnTo>
                <a:lnTo>
                  <a:pt x="156" y="106"/>
                </a:lnTo>
                <a:lnTo>
                  <a:pt x="161" y="103"/>
                </a:lnTo>
                <a:lnTo>
                  <a:pt x="166" y="100"/>
                </a:lnTo>
                <a:lnTo>
                  <a:pt x="169" y="98"/>
                </a:lnTo>
                <a:lnTo>
                  <a:pt x="171" y="96"/>
                </a:lnTo>
                <a:lnTo>
                  <a:pt x="175" y="91"/>
                </a:lnTo>
                <a:lnTo>
                  <a:pt x="178" y="86"/>
                </a:lnTo>
                <a:lnTo>
                  <a:pt x="181" y="81"/>
                </a:lnTo>
                <a:lnTo>
                  <a:pt x="184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6" y="49"/>
                </a:lnTo>
                <a:lnTo>
                  <a:pt x="185" y="43"/>
                </a:lnTo>
                <a:lnTo>
                  <a:pt x="183" y="37"/>
                </a:lnTo>
                <a:lnTo>
                  <a:pt x="181" y="32"/>
                </a:lnTo>
                <a:lnTo>
                  <a:pt x="178" y="27"/>
                </a:lnTo>
                <a:lnTo>
                  <a:pt x="176" y="24"/>
                </a:lnTo>
                <a:lnTo>
                  <a:pt x="174" y="22"/>
                </a:lnTo>
                <a:lnTo>
                  <a:pt x="170" y="18"/>
                </a:lnTo>
                <a:lnTo>
                  <a:pt x="165" y="14"/>
                </a:lnTo>
                <a:lnTo>
                  <a:pt x="160" y="11"/>
                </a:lnTo>
                <a:lnTo>
                  <a:pt x="154" y="8"/>
                </a:lnTo>
                <a:lnTo>
                  <a:pt x="148" y="5"/>
                </a:lnTo>
                <a:lnTo>
                  <a:pt x="141" y="3"/>
                </a:lnTo>
                <a:lnTo>
                  <a:pt x="138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80" y="36"/>
                </a:moveTo>
                <a:lnTo>
                  <a:pt x="80" y="31"/>
                </a:lnTo>
                <a:lnTo>
                  <a:pt x="81" y="26"/>
                </a:lnTo>
                <a:lnTo>
                  <a:pt x="83" y="23"/>
                </a:lnTo>
                <a:lnTo>
                  <a:pt x="86" y="19"/>
                </a:lnTo>
                <a:lnTo>
                  <a:pt x="89" y="17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4" y="14"/>
                </a:lnTo>
                <a:lnTo>
                  <a:pt x="108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3" y="24"/>
                </a:lnTo>
                <a:lnTo>
                  <a:pt x="125" y="27"/>
                </a:lnTo>
                <a:lnTo>
                  <a:pt x="127" y="30"/>
                </a:lnTo>
                <a:lnTo>
                  <a:pt x="129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4" y="58"/>
                </a:lnTo>
                <a:lnTo>
                  <a:pt x="133" y="67"/>
                </a:lnTo>
                <a:lnTo>
                  <a:pt x="131" y="76"/>
                </a:lnTo>
                <a:lnTo>
                  <a:pt x="130" y="80"/>
                </a:lnTo>
                <a:lnTo>
                  <a:pt x="128" y="83"/>
                </a:lnTo>
                <a:lnTo>
                  <a:pt x="126" y="86"/>
                </a:lnTo>
                <a:lnTo>
                  <a:pt x="123" y="89"/>
                </a:lnTo>
                <a:lnTo>
                  <a:pt x="121" y="92"/>
                </a:lnTo>
                <a:lnTo>
                  <a:pt x="117" y="94"/>
                </a:lnTo>
                <a:lnTo>
                  <a:pt x="110" y="98"/>
                </a:lnTo>
                <a:lnTo>
                  <a:pt x="106" y="99"/>
                </a:lnTo>
                <a:lnTo>
                  <a:pt x="101" y="100"/>
                </a:lnTo>
                <a:lnTo>
                  <a:pt x="96" y="100"/>
                </a:lnTo>
                <a:lnTo>
                  <a:pt x="91" y="100"/>
                </a:lnTo>
                <a:lnTo>
                  <a:pt x="80" y="100"/>
                </a:lnTo>
                <a:lnTo>
                  <a:pt x="80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5" name="Freeform 14"/>
          <p:cNvSpPr>
            <a:spLocks noEditPoints="1"/>
          </p:cNvSpPr>
          <p:nvPr userDrawn="1"/>
        </p:nvSpPr>
        <p:spPr bwMode="auto">
          <a:xfrm>
            <a:off x="1595438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60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50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6" y="24"/>
              </a:cxn>
              <a:cxn ang="0">
                <a:pos x="147" y="40"/>
              </a:cxn>
              <a:cxn ang="0">
                <a:pos x="155" y="61"/>
              </a:cxn>
              <a:cxn ang="0">
                <a:pos x="157" y="79"/>
              </a:cxn>
              <a:cxn ang="0">
                <a:pos x="159" y="98"/>
              </a:cxn>
              <a:cxn ang="0">
                <a:pos x="158" y="130"/>
              </a:cxn>
              <a:cxn ang="0">
                <a:pos x="150" y="172"/>
              </a:cxn>
              <a:cxn ang="0">
                <a:pos x="142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40" y="213"/>
                </a:lnTo>
                <a:lnTo>
                  <a:pt x="150" y="210"/>
                </a:lnTo>
                <a:lnTo>
                  <a:pt x="160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5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5" y="32"/>
                </a:lnTo>
                <a:lnTo>
                  <a:pt x="177" y="25"/>
                </a:lnTo>
                <a:lnTo>
                  <a:pt x="168" y="19"/>
                </a:lnTo>
                <a:lnTo>
                  <a:pt x="160" y="13"/>
                </a:lnTo>
                <a:lnTo>
                  <a:pt x="150" y="9"/>
                </a:lnTo>
                <a:lnTo>
                  <a:pt x="140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6" y="24"/>
                </a:lnTo>
                <a:lnTo>
                  <a:pt x="141" y="29"/>
                </a:lnTo>
                <a:lnTo>
                  <a:pt x="144" y="34"/>
                </a:lnTo>
                <a:lnTo>
                  <a:pt x="147" y="40"/>
                </a:lnTo>
                <a:lnTo>
                  <a:pt x="150" y="46"/>
                </a:lnTo>
                <a:lnTo>
                  <a:pt x="153" y="53"/>
                </a:lnTo>
                <a:lnTo>
                  <a:pt x="155" y="61"/>
                </a:lnTo>
                <a:lnTo>
                  <a:pt x="155" y="65"/>
                </a:lnTo>
                <a:lnTo>
                  <a:pt x="156" y="70"/>
                </a:lnTo>
                <a:lnTo>
                  <a:pt x="157" y="79"/>
                </a:lnTo>
                <a:lnTo>
                  <a:pt x="158" y="83"/>
                </a:lnTo>
                <a:lnTo>
                  <a:pt x="158" y="88"/>
                </a:lnTo>
                <a:lnTo>
                  <a:pt x="159" y="98"/>
                </a:lnTo>
                <a:lnTo>
                  <a:pt x="159" y="109"/>
                </a:lnTo>
                <a:lnTo>
                  <a:pt x="159" y="120"/>
                </a:lnTo>
                <a:lnTo>
                  <a:pt x="158" y="130"/>
                </a:lnTo>
                <a:lnTo>
                  <a:pt x="156" y="149"/>
                </a:lnTo>
                <a:lnTo>
                  <a:pt x="153" y="165"/>
                </a:lnTo>
                <a:lnTo>
                  <a:pt x="150" y="172"/>
                </a:lnTo>
                <a:lnTo>
                  <a:pt x="147" y="179"/>
                </a:lnTo>
                <a:lnTo>
                  <a:pt x="144" y="185"/>
                </a:lnTo>
                <a:lnTo>
                  <a:pt x="142" y="187"/>
                </a:lnTo>
                <a:lnTo>
                  <a:pt x="141" y="190"/>
                </a:lnTo>
                <a:lnTo>
                  <a:pt x="136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Freeform 15"/>
          <p:cNvSpPr>
            <a:spLocks noEditPoints="1"/>
          </p:cNvSpPr>
          <p:nvPr userDrawn="1"/>
        </p:nvSpPr>
        <p:spPr bwMode="auto">
          <a:xfrm>
            <a:off x="1778000" y="652463"/>
            <a:ext cx="161925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6" y="197"/>
              </a:cxn>
              <a:cxn ang="0">
                <a:pos x="86" y="193"/>
              </a:cxn>
              <a:cxn ang="0">
                <a:pos x="81" y="186"/>
              </a:cxn>
              <a:cxn ang="0">
                <a:pos x="79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5" y="106"/>
              </a:cxn>
              <a:cxn ang="0">
                <a:pos x="166" y="100"/>
              </a:cxn>
              <a:cxn ang="0">
                <a:pos x="170" y="96"/>
              </a:cxn>
              <a:cxn ang="0">
                <a:pos x="178" y="86"/>
              </a:cxn>
              <a:cxn ang="0">
                <a:pos x="183" y="75"/>
              </a:cxn>
              <a:cxn ang="0">
                <a:pos x="186" y="63"/>
              </a:cxn>
              <a:cxn ang="0">
                <a:pos x="185" y="49"/>
              </a:cxn>
              <a:cxn ang="0">
                <a:pos x="183" y="37"/>
              </a:cxn>
              <a:cxn ang="0">
                <a:pos x="177" y="27"/>
              </a:cxn>
              <a:cxn ang="0">
                <a:pos x="173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19" y="14"/>
              </a:cxn>
              <a:cxn ang="0">
                <a:pos x="25" y="18"/>
              </a:cxn>
              <a:cxn ang="0">
                <a:pos x="28" y="23"/>
              </a:cxn>
              <a:cxn ang="0">
                <a:pos x="30" y="32"/>
              </a:cxn>
              <a:cxn ang="0">
                <a:pos x="30" y="184"/>
              </a:cxn>
              <a:cxn ang="0">
                <a:pos x="28" y="188"/>
              </a:cxn>
              <a:cxn ang="0">
                <a:pos x="25" y="193"/>
              </a:cxn>
              <a:cxn ang="0">
                <a:pos x="19" y="196"/>
              </a:cxn>
              <a:cxn ang="0">
                <a:pos x="8" y="198"/>
              </a:cxn>
              <a:cxn ang="0">
                <a:pos x="0" y="211"/>
              </a:cxn>
              <a:cxn ang="0">
                <a:pos x="79" y="36"/>
              </a:cxn>
              <a:cxn ang="0">
                <a:pos x="81" y="26"/>
              </a:cxn>
              <a:cxn ang="0">
                <a:pos x="85" y="19"/>
              </a:cxn>
              <a:cxn ang="0">
                <a:pos x="91" y="15"/>
              </a:cxn>
              <a:cxn ang="0">
                <a:pos x="99" y="14"/>
              </a:cxn>
              <a:cxn ang="0">
                <a:pos x="107" y="15"/>
              </a:cxn>
              <a:cxn ang="0">
                <a:pos x="114" y="17"/>
              </a:cxn>
              <a:cxn ang="0">
                <a:pos x="122" y="24"/>
              </a:cxn>
              <a:cxn ang="0">
                <a:pos x="126" y="30"/>
              </a:cxn>
              <a:cxn ang="0">
                <a:pos x="131" y="41"/>
              </a:cxn>
              <a:cxn ang="0">
                <a:pos x="133" y="49"/>
              </a:cxn>
              <a:cxn ang="0">
                <a:pos x="132" y="67"/>
              </a:cxn>
              <a:cxn ang="0">
                <a:pos x="129" y="80"/>
              </a:cxn>
              <a:cxn ang="0">
                <a:pos x="125" y="86"/>
              </a:cxn>
              <a:cxn ang="0">
                <a:pos x="120" y="92"/>
              </a:cxn>
              <a:cxn ang="0">
                <a:pos x="110" y="98"/>
              </a:cxn>
              <a:cxn ang="0">
                <a:pos x="101" y="100"/>
              </a:cxn>
              <a:cxn ang="0">
                <a:pos x="90" y="100"/>
              </a:cxn>
              <a:cxn ang="0">
                <a:pos x="79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3" y="198"/>
                </a:lnTo>
                <a:lnTo>
                  <a:pt x="96" y="197"/>
                </a:lnTo>
                <a:lnTo>
                  <a:pt x="90" y="196"/>
                </a:lnTo>
                <a:lnTo>
                  <a:pt x="86" y="193"/>
                </a:lnTo>
                <a:lnTo>
                  <a:pt x="83" y="190"/>
                </a:lnTo>
                <a:lnTo>
                  <a:pt x="81" y="186"/>
                </a:lnTo>
                <a:lnTo>
                  <a:pt x="79" y="182"/>
                </a:lnTo>
                <a:lnTo>
                  <a:pt x="79" y="176"/>
                </a:lnTo>
                <a:lnTo>
                  <a:pt x="79" y="114"/>
                </a:lnTo>
                <a:lnTo>
                  <a:pt x="114" y="114"/>
                </a:lnTo>
                <a:lnTo>
                  <a:pt x="121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49" y="109"/>
                </a:lnTo>
                <a:lnTo>
                  <a:pt x="155" y="106"/>
                </a:lnTo>
                <a:lnTo>
                  <a:pt x="161" y="103"/>
                </a:lnTo>
                <a:lnTo>
                  <a:pt x="166" y="100"/>
                </a:lnTo>
                <a:lnTo>
                  <a:pt x="168" y="98"/>
                </a:lnTo>
                <a:lnTo>
                  <a:pt x="170" y="96"/>
                </a:lnTo>
                <a:lnTo>
                  <a:pt x="174" y="91"/>
                </a:lnTo>
                <a:lnTo>
                  <a:pt x="178" y="86"/>
                </a:lnTo>
                <a:lnTo>
                  <a:pt x="181" y="81"/>
                </a:lnTo>
                <a:lnTo>
                  <a:pt x="183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7"/>
                </a:lnTo>
                <a:lnTo>
                  <a:pt x="180" y="32"/>
                </a:lnTo>
                <a:lnTo>
                  <a:pt x="177" y="27"/>
                </a:lnTo>
                <a:lnTo>
                  <a:pt x="175" y="24"/>
                </a:lnTo>
                <a:lnTo>
                  <a:pt x="173" y="22"/>
                </a:lnTo>
                <a:lnTo>
                  <a:pt x="169" y="18"/>
                </a:lnTo>
                <a:lnTo>
                  <a:pt x="165" y="14"/>
                </a:lnTo>
                <a:lnTo>
                  <a:pt x="159" y="11"/>
                </a:lnTo>
                <a:lnTo>
                  <a:pt x="154" y="8"/>
                </a:lnTo>
                <a:lnTo>
                  <a:pt x="147" y="5"/>
                </a:lnTo>
                <a:lnTo>
                  <a:pt x="141" y="3"/>
                </a:lnTo>
                <a:lnTo>
                  <a:pt x="137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8"/>
                </a:lnTo>
                <a:lnTo>
                  <a:pt x="26" y="19"/>
                </a:lnTo>
                <a:lnTo>
                  <a:pt x="28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79" y="36"/>
                </a:moveTo>
                <a:lnTo>
                  <a:pt x="79" y="31"/>
                </a:lnTo>
                <a:lnTo>
                  <a:pt x="81" y="26"/>
                </a:lnTo>
                <a:lnTo>
                  <a:pt x="83" y="23"/>
                </a:lnTo>
                <a:lnTo>
                  <a:pt x="85" y="19"/>
                </a:lnTo>
                <a:lnTo>
                  <a:pt x="88" y="17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2" y="24"/>
                </a:lnTo>
                <a:lnTo>
                  <a:pt x="124" y="27"/>
                </a:lnTo>
                <a:lnTo>
                  <a:pt x="126" y="30"/>
                </a:lnTo>
                <a:lnTo>
                  <a:pt x="128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3" y="58"/>
                </a:lnTo>
                <a:lnTo>
                  <a:pt x="132" y="67"/>
                </a:lnTo>
                <a:lnTo>
                  <a:pt x="131" y="76"/>
                </a:lnTo>
                <a:lnTo>
                  <a:pt x="129" y="80"/>
                </a:lnTo>
                <a:lnTo>
                  <a:pt x="127" y="83"/>
                </a:lnTo>
                <a:lnTo>
                  <a:pt x="125" y="86"/>
                </a:lnTo>
                <a:lnTo>
                  <a:pt x="123" y="89"/>
                </a:lnTo>
                <a:lnTo>
                  <a:pt x="120" y="92"/>
                </a:lnTo>
                <a:lnTo>
                  <a:pt x="117" y="94"/>
                </a:lnTo>
                <a:lnTo>
                  <a:pt x="110" y="98"/>
                </a:lnTo>
                <a:lnTo>
                  <a:pt x="105" y="99"/>
                </a:lnTo>
                <a:lnTo>
                  <a:pt x="101" y="100"/>
                </a:lnTo>
                <a:lnTo>
                  <a:pt x="96" y="100"/>
                </a:lnTo>
                <a:lnTo>
                  <a:pt x="90" y="100"/>
                </a:lnTo>
                <a:lnTo>
                  <a:pt x="79" y="100"/>
                </a:lnTo>
                <a:lnTo>
                  <a:pt x="79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Freeform 16"/>
          <p:cNvSpPr>
            <a:spLocks noEditPoints="1"/>
          </p:cNvSpPr>
          <p:nvPr userDrawn="1"/>
        </p:nvSpPr>
        <p:spPr bwMode="auto">
          <a:xfrm>
            <a:off x="1947863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59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49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5" y="24"/>
              </a:cxn>
              <a:cxn ang="0">
                <a:pos x="146" y="40"/>
              </a:cxn>
              <a:cxn ang="0">
                <a:pos x="154" y="61"/>
              </a:cxn>
              <a:cxn ang="0">
                <a:pos x="156" y="79"/>
              </a:cxn>
              <a:cxn ang="0">
                <a:pos x="158" y="98"/>
              </a:cxn>
              <a:cxn ang="0">
                <a:pos x="157" y="130"/>
              </a:cxn>
              <a:cxn ang="0">
                <a:pos x="149" y="172"/>
              </a:cxn>
              <a:cxn ang="0">
                <a:pos x="141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39" y="213"/>
                </a:lnTo>
                <a:lnTo>
                  <a:pt x="149" y="210"/>
                </a:lnTo>
                <a:lnTo>
                  <a:pt x="159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4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4" y="32"/>
                </a:lnTo>
                <a:lnTo>
                  <a:pt x="177" y="25"/>
                </a:lnTo>
                <a:lnTo>
                  <a:pt x="168" y="19"/>
                </a:lnTo>
                <a:lnTo>
                  <a:pt x="159" y="13"/>
                </a:lnTo>
                <a:lnTo>
                  <a:pt x="149" y="9"/>
                </a:lnTo>
                <a:lnTo>
                  <a:pt x="139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5" y="24"/>
                </a:lnTo>
                <a:lnTo>
                  <a:pt x="139" y="29"/>
                </a:lnTo>
                <a:lnTo>
                  <a:pt x="143" y="34"/>
                </a:lnTo>
                <a:lnTo>
                  <a:pt x="146" y="40"/>
                </a:lnTo>
                <a:lnTo>
                  <a:pt x="149" y="46"/>
                </a:lnTo>
                <a:lnTo>
                  <a:pt x="152" y="53"/>
                </a:lnTo>
                <a:lnTo>
                  <a:pt x="154" y="61"/>
                </a:lnTo>
                <a:lnTo>
                  <a:pt x="154" y="65"/>
                </a:lnTo>
                <a:lnTo>
                  <a:pt x="155" y="70"/>
                </a:lnTo>
                <a:lnTo>
                  <a:pt x="156" y="79"/>
                </a:lnTo>
                <a:lnTo>
                  <a:pt x="157" y="83"/>
                </a:lnTo>
                <a:lnTo>
                  <a:pt x="157" y="88"/>
                </a:lnTo>
                <a:lnTo>
                  <a:pt x="158" y="98"/>
                </a:lnTo>
                <a:lnTo>
                  <a:pt x="158" y="109"/>
                </a:lnTo>
                <a:lnTo>
                  <a:pt x="158" y="120"/>
                </a:lnTo>
                <a:lnTo>
                  <a:pt x="157" y="130"/>
                </a:lnTo>
                <a:lnTo>
                  <a:pt x="155" y="149"/>
                </a:lnTo>
                <a:lnTo>
                  <a:pt x="152" y="165"/>
                </a:lnTo>
                <a:lnTo>
                  <a:pt x="149" y="172"/>
                </a:lnTo>
                <a:lnTo>
                  <a:pt x="146" y="179"/>
                </a:lnTo>
                <a:lnTo>
                  <a:pt x="143" y="185"/>
                </a:lnTo>
                <a:lnTo>
                  <a:pt x="141" y="187"/>
                </a:lnTo>
                <a:lnTo>
                  <a:pt x="139" y="190"/>
                </a:lnTo>
                <a:lnTo>
                  <a:pt x="135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Freeform 17"/>
          <p:cNvSpPr>
            <a:spLocks noEditPoints="1"/>
          </p:cNvSpPr>
          <p:nvPr userDrawn="1"/>
        </p:nvSpPr>
        <p:spPr bwMode="auto">
          <a:xfrm>
            <a:off x="2292350" y="649288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4" y="202"/>
              </a:cxn>
              <a:cxn ang="0">
                <a:pos x="61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8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5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4" y="180"/>
              </a:cxn>
              <a:cxn ang="0">
                <a:pos x="30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4" y="202"/>
                </a:lnTo>
                <a:lnTo>
                  <a:pt x="61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8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5" y="202"/>
                </a:lnTo>
                <a:lnTo>
                  <a:pt x="140" y="202"/>
                </a:lnTo>
                <a:lnTo>
                  <a:pt x="135" y="203"/>
                </a:lnTo>
                <a:lnTo>
                  <a:pt x="123" y="203"/>
                </a:lnTo>
                <a:lnTo>
                  <a:pt x="123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4" y="180"/>
                </a:lnTo>
                <a:lnTo>
                  <a:pt x="30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9" name="Freeform 18"/>
          <p:cNvSpPr>
            <a:spLocks noEditPoints="1"/>
          </p:cNvSpPr>
          <p:nvPr userDrawn="1"/>
        </p:nvSpPr>
        <p:spPr bwMode="auto">
          <a:xfrm>
            <a:off x="2493963" y="652463"/>
            <a:ext cx="177800" cy="171450"/>
          </a:xfrm>
          <a:custGeom>
            <a:avLst/>
            <a:gdLst/>
            <a:ahLst/>
            <a:cxnLst>
              <a:cxn ang="0">
                <a:pos x="192" y="179"/>
              </a:cxn>
              <a:cxn ang="0">
                <a:pos x="189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5" y="154"/>
              </a:cxn>
              <a:cxn ang="0">
                <a:pos x="155" y="131"/>
              </a:cxn>
              <a:cxn ang="0">
                <a:pos x="147" y="122"/>
              </a:cxn>
              <a:cxn ang="0">
                <a:pos x="135" y="114"/>
              </a:cxn>
              <a:cxn ang="0">
                <a:pos x="119" y="109"/>
              </a:cxn>
              <a:cxn ang="0">
                <a:pos x="125" y="106"/>
              </a:cxn>
              <a:cxn ang="0">
                <a:pos x="151" y="101"/>
              </a:cxn>
              <a:cxn ang="0">
                <a:pos x="167" y="93"/>
              </a:cxn>
              <a:cxn ang="0">
                <a:pos x="180" y="81"/>
              </a:cxn>
              <a:cxn ang="0">
                <a:pos x="186" y="63"/>
              </a:cxn>
              <a:cxn ang="0">
                <a:pos x="185" y="43"/>
              </a:cxn>
              <a:cxn ang="0">
                <a:pos x="179" y="27"/>
              </a:cxn>
              <a:cxn ang="0">
                <a:pos x="167" y="15"/>
              </a:cxn>
              <a:cxn ang="0">
                <a:pos x="149" y="6"/>
              </a:cxn>
              <a:cxn ang="0">
                <a:pos x="126" y="1"/>
              </a:cxn>
              <a:cxn ang="0">
                <a:pos x="0" y="0"/>
              </a:cxn>
              <a:cxn ang="0">
                <a:pos x="15" y="13"/>
              </a:cxn>
              <a:cxn ang="0">
                <a:pos x="26" y="18"/>
              </a:cxn>
              <a:cxn ang="0">
                <a:pos x="30" y="27"/>
              </a:cxn>
              <a:cxn ang="0">
                <a:pos x="30" y="184"/>
              </a:cxn>
              <a:cxn ang="0">
                <a:pos x="27" y="191"/>
              </a:cxn>
              <a:cxn ang="0">
                <a:pos x="20" y="196"/>
              </a:cxn>
              <a:cxn ang="0">
                <a:pos x="0" y="199"/>
              </a:cxn>
              <a:cxn ang="0">
                <a:pos x="109" y="199"/>
              </a:cxn>
              <a:cxn ang="0">
                <a:pos x="89" y="195"/>
              </a:cxn>
              <a:cxn ang="0">
                <a:pos x="82" y="189"/>
              </a:cxn>
              <a:cxn ang="0">
                <a:pos x="80" y="183"/>
              </a:cxn>
              <a:cxn ang="0">
                <a:pos x="80" y="110"/>
              </a:cxn>
              <a:cxn ang="0">
                <a:pos x="99" y="114"/>
              </a:cxn>
              <a:cxn ang="0">
                <a:pos x="106" y="119"/>
              </a:cxn>
              <a:cxn ang="0">
                <a:pos x="111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4" y="207"/>
              </a:cxn>
              <a:cxn ang="0">
                <a:pos x="146" y="213"/>
              </a:cxn>
              <a:cxn ang="0">
                <a:pos x="162" y="215"/>
              </a:cxn>
              <a:cxn ang="0">
                <a:pos x="178" y="212"/>
              </a:cxn>
              <a:cxn ang="0">
                <a:pos x="190" y="207"/>
              </a:cxn>
              <a:cxn ang="0">
                <a:pos x="204" y="185"/>
              </a:cxn>
              <a:cxn ang="0">
                <a:pos x="207" y="170"/>
              </a:cxn>
              <a:cxn ang="0">
                <a:pos x="80" y="32"/>
              </a:cxn>
              <a:cxn ang="0">
                <a:pos x="83" y="20"/>
              </a:cxn>
              <a:cxn ang="0">
                <a:pos x="92" y="15"/>
              </a:cxn>
              <a:cxn ang="0">
                <a:pos x="103" y="14"/>
              </a:cxn>
              <a:cxn ang="0">
                <a:pos x="114" y="17"/>
              </a:cxn>
              <a:cxn ang="0">
                <a:pos x="125" y="26"/>
              </a:cxn>
              <a:cxn ang="0">
                <a:pos x="130" y="35"/>
              </a:cxn>
              <a:cxn ang="0">
                <a:pos x="133" y="52"/>
              </a:cxn>
              <a:cxn ang="0">
                <a:pos x="133" y="68"/>
              </a:cxn>
              <a:cxn ang="0">
                <a:pos x="128" y="82"/>
              </a:cxn>
              <a:cxn ang="0">
                <a:pos x="122" y="88"/>
              </a:cxn>
              <a:cxn ang="0">
                <a:pos x="111" y="94"/>
              </a:cxn>
              <a:cxn ang="0">
                <a:pos x="92" y="98"/>
              </a:cxn>
            </a:cxnLst>
            <a:rect l="0" t="0" r="r" b="b"/>
            <a:pathLst>
              <a:path w="207" h="215">
                <a:moveTo>
                  <a:pt x="194" y="164"/>
                </a:moveTo>
                <a:lnTo>
                  <a:pt x="193" y="172"/>
                </a:lnTo>
                <a:lnTo>
                  <a:pt x="192" y="179"/>
                </a:lnTo>
                <a:lnTo>
                  <a:pt x="190" y="182"/>
                </a:lnTo>
                <a:lnTo>
                  <a:pt x="190" y="184"/>
                </a:lnTo>
                <a:lnTo>
                  <a:pt x="189" y="185"/>
                </a:lnTo>
                <a:lnTo>
                  <a:pt x="187" y="186"/>
                </a:lnTo>
                <a:lnTo>
                  <a:pt x="184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1" y="171"/>
                </a:lnTo>
                <a:lnTo>
                  <a:pt x="165" y="154"/>
                </a:lnTo>
                <a:lnTo>
                  <a:pt x="162" y="146"/>
                </a:lnTo>
                <a:lnTo>
                  <a:pt x="159" y="138"/>
                </a:lnTo>
                <a:lnTo>
                  <a:pt x="155" y="131"/>
                </a:lnTo>
                <a:lnTo>
                  <a:pt x="153" y="128"/>
                </a:lnTo>
                <a:lnTo>
                  <a:pt x="150" y="125"/>
                </a:lnTo>
                <a:lnTo>
                  <a:pt x="147" y="122"/>
                </a:lnTo>
                <a:lnTo>
                  <a:pt x="144" y="119"/>
                </a:lnTo>
                <a:lnTo>
                  <a:pt x="140" y="116"/>
                </a:lnTo>
                <a:lnTo>
                  <a:pt x="135" y="114"/>
                </a:lnTo>
                <a:lnTo>
                  <a:pt x="130" y="112"/>
                </a:lnTo>
                <a:lnTo>
                  <a:pt x="125" y="110"/>
                </a:lnTo>
                <a:lnTo>
                  <a:pt x="119" y="109"/>
                </a:lnTo>
                <a:lnTo>
                  <a:pt x="112" y="108"/>
                </a:lnTo>
                <a:lnTo>
                  <a:pt x="112" y="107"/>
                </a:lnTo>
                <a:lnTo>
                  <a:pt x="125" y="106"/>
                </a:lnTo>
                <a:lnTo>
                  <a:pt x="138" y="105"/>
                </a:lnTo>
                <a:lnTo>
                  <a:pt x="145" y="103"/>
                </a:lnTo>
                <a:lnTo>
                  <a:pt x="151" y="101"/>
                </a:lnTo>
                <a:lnTo>
                  <a:pt x="157" y="99"/>
                </a:lnTo>
                <a:lnTo>
                  <a:pt x="162" y="96"/>
                </a:lnTo>
                <a:lnTo>
                  <a:pt x="167" y="93"/>
                </a:lnTo>
                <a:lnTo>
                  <a:pt x="172" y="90"/>
                </a:lnTo>
                <a:lnTo>
                  <a:pt x="176" y="86"/>
                </a:lnTo>
                <a:lnTo>
                  <a:pt x="180" y="81"/>
                </a:lnTo>
                <a:lnTo>
                  <a:pt x="182" y="76"/>
                </a:lnTo>
                <a:lnTo>
                  <a:pt x="185" y="70"/>
                </a:lnTo>
                <a:lnTo>
                  <a:pt x="186" y="63"/>
                </a:lnTo>
                <a:lnTo>
                  <a:pt x="186" y="56"/>
                </a:lnTo>
                <a:lnTo>
                  <a:pt x="186" y="50"/>
                </a:lnTo>
                <a:lnTo>
                  <a:pt x="185" y="43"/>
                </a:lnTo>
                <a:lnTo>
                  <a:pt x="184" y="38"/>
                </a:lnTo>
                <a:lnTo>
                  <a:pt x="181" y="32"/>
                </a:lnTo>
                <a:lnTo>
                  <a:pt x="179" y="27"/>
                </a:lnTo>
                <a:lnTo>
                  <a:pt x="175" y="23"/>
                </a:lnTo>
                <a:lnTo>
                  <a:pt x="171" y="18"/>
                </a:lnTo>
                <a:lnTo>
                  <a:pt x="167" y="15"/>
                </a:lnTo>
                <a:lnTo>
                  <a:pt x="161" y="11"/>
                </a:lnTo>
                <a:lnTo>
                  <a:pt x="156" y="8"/>
                </a:lnTo>
                <a:lnTo>
                  <a:pt x="149" y="6"/>
                </a:lnTo>
                <a:lnTo>
                  <a:pt x="142" y="3"/>
                </a:lnTo>
                <a:lnTo>
                  <a:pt x="134" y="2"/>
                </a:lnTo>
                <a:lnTo>
                  <a:pt x="126" y="1"/>
                </a:lnTo>
                <a:lnTo>
                  <a:pt x="117" y="0"/>
                </a:lnTo>
                <a:lnTo>
                  <a:pt x="108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09" y="211"/>
                </a:lnTo>
                <a:lnTo>
                  <a:pt x="109" y="199"/>
                </a:lnTo>
                <a:lnTo>
                  <a:pt x="100" y="198"/>
                </a:lnTo>
                <a:lnTo>
                  <a:pt x="94" y="197"/>
                </a:lnTo>
                <a:lnTo>
                  <a:pt x="89" y="195"/>
                </a:lnTo>
                <a:lnTo>
                  <a:pt x="85" y="193"/>
                </a:lnTo>
                <a:lnTo>
                  <a:pt x="83" y="191"/>
                </a:lnTo>
                <a:lnTo>
                  <a:pt x="82" y="189"/>
                </a:lnTo>
                <a:lnTo>
                  <a:pt x="81" y="187"/>
                </a:lnTo>
                <a:lnTo>
                  <a:pt x="81" y="185"/>
                </a:lnTo>
                <a:lnTo>
                  <a:pt x="80" y="183"/>
                </a:lnTo>
                <a:lnTo>
                  <a:pt x="80" y="180"/>
                </a:lnTo>
                <a:lnTo>
                  <a:pt x="80" y="174"/>
                </a:lnTo>
                <a:lnTo>
                  <a:pt x="80" y="110"/>
                </a:lnTo>
                <a:lnTo>
                  <a:pt x="91" y="112"/>
                </a:lnTo>
                <a:lnTo>
                  <a:pt x="95" y="113"/>
                </a:lnTo>
                <a:lnTo>
                  <a:pt x="99" y="114"/>
                </a:lnTo>
                <a:lnTo>
                  <a:pt x="102" y="116"/>
                </a:lnTo>
                <a:lnTo>
                  <a:pt x="105" y="118"/>
                </a:lnTo>
                <a:lnTo>
                  <a:pt x="106" y="119"/>
                </a:lnTo>
                <a:lnTo>
                  <a:pt x="108" y="121"/>
                </a:lnTo>
                <a:lnTo>
                  <a:pt x="109" y="123"/>
                </a:lnTo>
                <a:lnTo>
                  <a:pt x="111" y="126"/>
                </a:lnTo>
                <a:lnTo>
                  <a:pt x="112" y="130"/>
                </a:lnTo>
                <a:lnTo>
                  <a:pt x="114" y="138"/>
                </a:lnTo>
                <a:lnTo>
                  <a:pt x="115" y="149"/>
                </a:lnTo>
                <a:lnTo>
                  <a:pt x="116" y="162"/>
                </a:lnTo>
                <a:lnTo>
                  <a:pt x="117" y="174"/>
                </a:lnTo>
                <a:lnTo>
                  <a:pt x="118" y="180"/>
                </a:lnTo>
                <a:lnTo>
                  <a:pt x="120" y="185"/>
                </a:lnTo>
                <a:lnTo>
                  <a:pt x="123" y="194"/>
                </a:lnTo>
                <a:lnTo>
                  <a:pt x="125" y="198"/>
                </a:lnTo>
                <a:lnTo>
                  <a:pt x="128" y="202"/>
                </a:lnTo>
                <a:lnTo>
                  <a:pt x="131" y="205"/>
                </a:lnTo>
                <a:lnTo>
                  <a:pt x="134" y="207"/>
                </a:lnTo>
                <a:lnTo>
                  <a:pt x="138" y="210"/>
                </a:lnTo>
                <a:lnTo>
                  <a:pt x="142" y="211"/>
                </a:lnTo>
                <a:lnTo>
                  <a:pt x="146" y="213"/>
                </a:lnTo>
                <a:lnTo>
                  <a:pt x="151" y="214"/>
                </a:lnTo>
                <a:lnTo>
                  <a:pt x="156" y="214"/>
                </a:lnTo>
                <a:lnTo>
                  <a:pt x="162" y="215"/>
                </a:lnTo>
                <a:lnTo>
                  <a:pt x="168" y="214"/>
                </a:lnTo>
                <a:lnTo>
                  <a:pt x="173" y="214"/>
                </a:lnTo>
                <a:lnTo>
                  <a:pt x="178" y="212"/>
                </a:lnTo>
                <a:lnTo>
                  <a:pt x="182" y="211"/>
                </a:lnTo>
                <a:lnTo>
                  <a:pt x="187" y="209"/>
                </a:lnTo>
                <a:lnTo>
                  <a:pt x="190" y="207"/>
                </a:lnTo>
                <a:lnTo>
                  <a:pt x="196" y="201"/>
                </a:lnTo>
                <a:lnTo>
                  <a:pt x="201" y="193"/>
                </a:lnTo>
                <a:lnTo>
                  <a:pt x="204" y="185"/>
                </a:lnTo>
                <a:lnTo>
                  <a:pt x="205" y="180"/>
                </a:lnTo>
                <a:lnTo>
                  <a:pt x="206" y="175"/>
                </a:lnTo>
                <a:lnTo>
                  <a:pt x="207" y="170"/>
                </a:lnTo>
                <a:lnTo>
                  <a:pt x="207" y="164"/>
                </a:lnTo>
                <a:lnTo>
                  <a:pt x="194" y="164"/>
                </a:lnTo>
                <a:close/>
                <a:moveTo>
                  <a:pt x="80" y="32"/>
                </a:moveTo>
                <a:lnTo>
                  <a:pt x="80" y="27"/>
                </a:lnTo>
                <a:lnTo>
                  <a:pt x="81" y="23"/>
                </a:lnTo>
                <a:lnTo>
                  <a:pt x="83" y="20"/>
                </a:lnTo>
                <a:lnTo>
                  <a:pt x="86" y="18"/>
                </a:lnTo>
                <a:lnTo>
                  <a:pt x="88" y="16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17" y="19"/>
                </a:lnTo>
                <a:lnTo>
                  <a:pt x="120" y="21"/>
                </a:lnTo>
                <a:lnTo>
                  <a:pt x="125" y="26"/>
                </a:lnTo>
                <a:lnTo>
                  <a:pt x="127" y="28"/>
                </a:lnTo>
                <a:lnTo>
                  <a:pt x="128" y="32"/>
                </a:lnTo>
                <a:lnTo>
                  <a:pt x="130" y="35"/>
                </a:lnTo>
                <a:lnTo>
                  <a:pt x="131" y="39"/>
                </a:lnTo>
                <a:lnTo>
                  <a:pt x="133" y="47"/>
                </a:lnTo>
                <a:lnTo>
                  <a:pt x="133" y="52"/>
                </a:lnTo>
                <a:lnTo>
                  <a:pt x="134" y="56"/>
                </a:lnTo>
                <a:lnTo>
                  <a:pt x="133" y="63"/>
                </a:lnTo>
                <a:lnTo>
                  <a:pt x="133" y="68"/>
                </a:lnTo>
                <a:lnTo>
                  <a:pt x="131" y="73"/>
                </a:lnTo>
                <a:lnTo>
                  <a:pt x="130" y="78"/>
                </a:lnTo>
                <a:lnTo>
                  <a:pt x="128" y="82"/>
                </a:lnTo>
                <a:lnTo>
                  <a:pt x="125" y="85"/>
                </a:lnTo>
                <a:lnTo>
                  <a:pt x="124" y="86"/>
                </a:lnTo>
                <a:lnTo>
                  <a:pt x="122" y="88"/>
                </a:lnTo>
                <a:lnTo>
                  <a:pt x="119" y="90"/>
                </a:lnTo>
                <a:lnTo>
                  <a:pt x="115" y="92"/>
                </a:lnTo>
                <a:lnTo>
                  <a:pt x="111" y="94"/>
                </a:lnTo>
                <a:lnTo>
                  <a:pt x="102" y="96"/>
                </a:lnTo>
                <a:lnTo>
                  <a:pt x="97" y="97"/>
                </a:lnTo>
                <a:lnTo>
                  <a:pt x="92" y="98"/>
                </a:lnTo>
                <a:lnTo>
                  <a:pt x="80" y="98"/>
                </a:lnTo>
                <a:lnTo>
                  <a:pt x="80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" name="Freeform 19"/>
          <p:cNvSpPr>
            <a:spLocks/>
          </p:cNvSpPr>
          <p:nvPr userDrawn="1"/>
        </p:nvSpPr>
        <p:spPr bwMode="auto">
          <a:xfrm>
            <a:off x="2667000" y="652463"/>
            <a:ext cx="168275" cy="1682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5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5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197" y="130"/>
              </a:cxn>
              <a:cxn ang="0">
                <a:pos x="182" y="138"/>
              </a:cxn>
              <a:cxn ang="0">
                <a:pos x="177" y="151"/>
              </a:cxn>
              <a:cxn ang="0">
                <a:pos x="166" y="169"/>
              </a:cxn>
              <a:cxn ang="0">
                <a:pos x="157" y="179"/>
              </a:cxn>
              <a:cxn ang="0">
                <a:pos x="147" y="186"/>
              </a:cxn>
              <a:cxn ang="0">
                <a:pos x="135" y="192"/>
              </a:cxn>
              <a:cxn ang="0">
                <a:pos x="122" y="196"/>
              </a:cxn>
              <a:cxn ang="0">
                <a:pos x="107" y="197"/>
              </a:cxn>
              <a:cxn ang="0">
                <a:pos x="95" y="196"/>
              </a:cxn>
              <a:cxn ang="0">
                <a:pos x="88" y="193"/>
              </a:cxn>
              <a:cxn ang="0">
                <a:pos x="83" y="186"/>
              </a:cxn>
              <a:cxn ang="0">
                <a:pos x="82" y="177"/>
              </a:cxn>
              <a:cxn ang="0">
                <a:pos x="92" y="107"/>
              </a:cxn>
              <a:cxn ang="0">
                <a:pos x="101" y="109"/>
              </a:cxn>
              <a:cxn ang="0">
                <a:pos x="108" y="111"/>
              </a:cxn>
              <a:cxn ang="0">
                <a:pos x="116" y="116"/>
              </a:cxn>
              <a:cxn ang="0">
                <a:pos x="121" y="122"/>
              </a:cxn>
              <a:cxn ang="0">
                <a:pos x="125" y="129"/>
              </a:cxn>
              <a:cxn ang="0">
                <a:pos x="130" y="143"/>
              </a:cxn>
              <a:cxn ang="0">
                <a:pos x="142" y="57"/>
              </a:cxn>
              <a:cxn ang="0">
                <a:pos x="127" y="67"/>
              </a:cxn>
              <a:cxn ang="0">
                <a:pos x="119" y="81"/>
              </a:cxn>
              <a:cxn ang="0">
                <a:pos x="111" y="88"/>
              </a:cxn>
              <a:cxn ang="0">
                <a:pos x="104" y="91"/>
              </a:cxn>
              <a:cxn ang="0">
                <a:pos x="92" y="93"/>
              </a:cxn>
              <a:cxn ang="0">
                <a:pos x="82" y="33"/>
              </a:cxn>
              <a:cxn ang="0">
                <a:pos x="83" y="24"/>
              </a:cxn>
              <a:cxn ang="0">
                <a:pos x="88" y="18"/>
              </a:cxn>
              <a:cxn ang="0">
                <a:pos x="95" y="15"/>
              </a:cxn>
              <a:cxn ang="0">
                <a:pos x="107" y="14"/>
              </a:cxn>
              <a:cxn ang="0">
                <a:pos x="120" y="15"/>
              </a:cxn>
              <a:cxn ang="0">
                <a:pos x="132" y="18"/>
              </a:cxn>
              <a:cxn ang="0">
                <a:pos x="143" y="23"/>
              </a:cxn>
              <a:cxn ang="0">
                <a:pos x="153" y="29"/>
              </a:cxn>
              <a:cxn ang="0">
                <a:pos x="161" y="38"/>
              </a:cxn>
              <a:cxn ang="0">
                <a:pos x="168" y="49"/>
              </a:cxn>
              <a:cxn ang="0">
                <a:pos x="174" y="61"/>
              </a:cxn>
              <a:cxn ang="0">
                <a:pos x="192" y="75"/>
              </a:cxn>
            </a:cxnLst>
            <a:rect l="0" t="0" r="r" b="b"/>
            <a:pathLst>
              <a:path w="197" h="211">
                <a:moveTo>
                  <a:pt x="190" y="0"/>
                </a:move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95" y="211"/>
                </a:lnTo>
                <a:lnTo>
                  <a:pt x="197" y="130"/>
                </a:lnTo>
                <a:lnTo>
                  <a:pt x="184" y="130"/>
                </a:lnTo>
                <a:lnTo>
                  <a:pt x="182" y="138"/>
                </a:lnTo>
                <a:lnTo>
                  <a:pt x="179" y="145"/>
                </a:lnTo>
                <a:lnTo>
                  <a:pt x="177" y="151"/>
                </a:lnTo>
                <a:lnTo>
                  <a:pt x="174" y="158"/>
                </a:lnTo>
                <a:lnTo>
                  <a:pt x="166" y="169"/>
                </a:lnTo>
                <a:lnTo>
                  <a:pt x="162" y="174"/>
                </a:lnTo>
                <a:lnTo>
                  <a:pt x="157" y="179"/>
                </a:lnTo>
                <a:lnTo>
                  <a:pt x="152" y="183"/>
                </a:lnTo>
                <a:lnTo>
                  <a:pt x="147" y="186"/>
                </a:lnTo>
                <a:lnTo>
                  <a:pt x="141" y="189"/>
                </a:lnTo>
                <a:lnTo>
                  <a:pt x="135" y="192"/>
                </a:lnTo>
                <a:lnTo>
                  <a:pt x="129" y="194"/>
                </a:lnTo>
                <a:lnTo>
                  <a:pt x="122" y="196"/>
                </a:lnTo>
                <a:lnTo>
                  <a:pt x="115" y="196"/>
                </a:lnTo>
                <a:lnTo>
                  <a:pt x="107" y="197"/>
                </a:lnTo>
                <a:lnTo>
                  <a:pt x="101" y="196"/>
                </a:lnTo>
                <a:lnTo>
                  <a:pt x="95" y="196"/>
                </a:lnTo>
                <a:lnTo>
                  <a:pt x="91" y="194"/>
                </a:lnTo>
                <a:lnTo>
                  <a:pt x="88" y="193"/>
                </a:lnTo>
                <a:lnTo>
                  <a:pt x="85" y="190"/>
                </a:lnTo>
                <a:lnTo>
                  <a:pt x="83" y="186"/>
                </a:lnTo>
                <a:lnTo>
                  <a:pt x="82" y="182"/>
                </a:lnTo>
                <a:lnTo>
                  <a:pt x="82" y="177"/>
                </a:lnTo>
                <a:lnTo>
                  <a:pt x="82" y="107"/>
                </a:lnTo>
                <a:lnTo>
                  <a:pt x="92" y="107"/>
                </a:lnTo>
                <a:lnTo>
                  <a:pt x="97" y="108"/>
                </a:lnTo>
                <a:lnTo>
                  <a:pt x="101" y="109"/>
                </a:lnTo>
                <a:lnTo>
                  <a:pt x="104" y="110"/>
                </a:lnTo>
                <a:lnTo>
                  <a:pt x="108" y="111"/>
                </a:lnTo>
                <a:lnTo>
                  <a:pt x="114" y="114"/>
                </a:lnTo>
                <a:lnTo>
                  <a:pt x="116" y="116"/>
                </a:lnTo>
                <a:lnTo>
                  <a:pt x="119" y="119"/>
                </a:lnTo>
                <a:lnTo>
                  <a:pt x="121" y="122"/>
                </a:lnTo>
                <a:lnTo>
                  <a:pt x="123" y="125"/>
                </a:lnTo>
                <a:lnTo>
                  <a:pt x="125" y="129"/>
                </a:lnTo>
                <a:lnTo>
                  <a:pt x="127" y="133"/>
                </a:lnTo>
                <a:lnTo>
                  <a:pt x="130" y="143"/>
                </a:lnTo>
                <a:lnTo>
                  <a:pt x="142" y="143"/>
                </a:lnTo>
                <a:lnTo>
                  <a:pt x="142" y="57"/>
                </a:lnTo>
                <a:lnTo>
                  <a:pt x="130" y="57"/>
                </a:lnTo>
                <a:lnTo>
                  <a:pt x="127" y="67"/>
                </a:lnTo>
                <a:lnTo>
                  <a:pt x="123" y="75"/>
                </a:lnTo>
                <a:lnTo>
                  <a:pt x="119" y="81"/>
                </a:lnTo>
                <a:lnTo>
                  <a:pt x="114" y="86"/>
                </a:lnTo>
                <a:lnTo>
                  <a:pt x="111" y="88"/>
                </a:lnTo>
                <a:lnTo>
                  <a:pt x="108" y="89"/>
                </a:lnTo>
                <a:lnTo>
                  <a:pt x="104" y="91"/>
                </a:lnTo>
                <a:lnTo>
                  <a:pt x="101" y="91"/>
                </a:lnTo>
                <a:lnTo>
                  <a:pt x="92" y="93"/>
                </a:lnTo>
                <a:lnTo>
                  <a:pt x="82" y="93"/>
                </a:lnTo>
                <a:lnTo>
                  <a:pt x="82" y="33"/>
                </a:lnTo>
                <a:lnTo>
                  <a:pt x="82" y="28"/>
                </a:lnTo>
                <a:lnTo>
                  <a:pt x="83" y="24"/>
                </a:lnTo>
                <a:lnTo>
                  <a:pt x="85" y="21"/>
                </a:lnTo>
                <a:lnTo>
                  <a:pt x="88" y="18"/>
                </a:lnTo>
                <a:lnTo>
                  <a:pt x="91" y="16"/>
                </a:lnTo>
                <a:lnTo>
                  <a:pt x="95" y="15"/>
                </a:lnTo>
                <a:lnTo>
                  <a:pt x="101" y="14"/>
                </a:lnTo>
                <a:lnTo>
                  <a:pt x="107" y="14"/>
                </a:lnTo>
                <a:lnTo>
                  <a:pt x="114" y="14"/>
                </a:lnTo>
                <a:lnTo>
                  <a:pt x="120" y="15"/>
                </a:lnTo>
                <a:lnTo>
                  <a:pt x="126" y="16"/>
                </a:lnTo>
                <a:lnTo>
                  <a:pt x="132" y="18"/>
                </a:lnTo>
                <a:lnTo>
                  <a:pt x="138" y="20"/>
                </a:lnTo>
                <a:lnTo>
                  <a:pt x="143" y="23"/>
                </a:lnTo>
                <a:lnTo>
                  <a:pt x="148" y="26"/>
                </a:lnTo>
                <a:lnTo>
                  <a:pt x="153" y="29"/>
                </a:lnTo>
                <a:lnTo>
                  <a:pt x="157" y="33"/>
                </a:lnTo>
                <a:lnTo>
                  <a:pt x="161" y="38"/>
                </a:lnTo>
                <a:lnTo>
                  <a:pt x="165" y="43"/>
                </a:lnTo>
                <a:lnTo>
                  <a:pt x="168" y="49"/>
                </a:lnTo>
                <a:lnTo>
                  <a:pt x="171" y="55"/>
                </a:lnTo>
                <a:lnTo>
                  <a:pt x="174" y="61"/>
                </a:lnTo>
                <a:lnTo>
                  <a:pt x="179" y="75"/>
                </a:lnTo>
                <a:lnTo>
                  <a:pt x="192" y="75"/>
                </a:lnTo>
                <a:lnTo>
                  <a:pt x="190" y="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1" name="Freeform 20"/>
          <p:cNvSpPr>
            <a:spLocks/>
          </p:cNvSpPr>
          <p:nvPr userDrawn="1"/>
        </p:nvSpPr>
        <p:spPr bwMode="auto">
          <a:xfrm>
            <a:off x="2133600" y="652463"/>
            <a:ext cx="155575" cy="168275"/>
          </a:xfrm>
          <a:custGeom>
            <a:avLst/>
            <a:gdLst/>
            <a:ahLst/>
            <a:cxnLst>
              <a:cxn ang="0">
                <a:pos x="177" y="211"/>
              </a:cxn>
              <a:cxn ang="0">
                <a:pos x="179" y="130"/>
              </a:cxn>
              <a:cxn ang="0">
                <a:pos x="166" y="130"/>
              </a:cxn>
              <a:cxn ang="0">
                <a:pos x="162" y="143"/>
              </a:cxn>
              <a:cxn ang="0">
                <a:pos x="160" y="149"/>
              </a:cxn>
              <a:cxn ang="0">
                <a:pos x="157" y="155"/>
              </a:cxn>
              <a:cxn ang="0">
                <a:pos x="154" y="161"/>
              </a:cxn>
              <a:cxn ang="0">
                <a:pos x="151" y="166"/>
              </a:cxn>
              <a:cxn ang="0">
                <a:pos x="147" y="172"/>
              </a:cxn>
              <a:cxn ang="0">
                <a:pos x="143" y="176"/>
              </a:cxn>
              <a:cxn ang="0">
                <a:pos x="139" y="181"/>
              </a:cxn>
              <a:cxn ang="0">
                <a:pos x="134" y="185"/>
              </a:cxn>
              <a:cxn ang="0">
                <a:pos x="130" y="188"/>
              </a:cxn>
              <a:cxn ang="0">
                <a:pos x="125" y="191"/>
              </a:cxn>
              <a:cxn ang="0">
                <a:pos x="119" y="194"/>
              </a:cxn>
              <a:cxn ang="0">
                <a:pos x="114" y="195"/>
              </a:cxn>
              <a:cxn ang="0">
                <a:pos x="109" y="196"/>
              </a:cxn>
              <a:cxn ang="0">
                <a:pos x="103" y="197"/>
              </a:cxn>
              <a:cxn ang="0">
                <a:pos x="97" y="197"/>
              </a:cxn>
              <a:cxn ang="0">
                <a:pos x="93" y="196"/>
              </a:cxn>
              <a:cxn ang="0">
                <a:pos x="89" y="195"/>
              </a:cxn>
              <a:cxn ang="0">
                <a:pos x="87" y="193"/>
              </a:cxn>
              <a:cxn ang="0">
                <a:pos x="84" y="190"/>
              </a:cxn>
              <a:cxn ang="0">
                <a:pos x="83" y="187"/>
              </a:cxn>
              <a:cxn ang="0">
                <a:pos x="83" y="185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5"/>
              </a:cxn>
              <a:cxn ang="0">
                <a:pos x="83" y="23"/>
              </a:cxn>
              <a:cxn ang="0">
                <a:pos x="85" y="19"/>
              </a:cxn>
              <a:cxn ang="0">
                <a:pos x="87" y="18"/>
              </a:cxn>
              <a:cxn ang="0">
                <a:pos x="88" y="16"/>
              </a:cxn>
              <a:cxn ang="0">
                <a:pos x="92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8"/>
              </a:cxn>
              <a:cxn ang="0">
                <a:pos x="27" y="19"/>
              </a:cxn>
              <a:cxn ang="0">
                <a:pos x="29" y="23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8" y="198"/>
              </a:cxn>
              <a:cxn ang="0">
                <a:pos x="0" y="199"/>
              </a:cxn>
              <a:cxn ang="0">
                <a:pos x="0" y="211"/>
              </a:cxn>
              <a:cxn ang="0">
                <a:pos x="177" y="211"/>
              </a:cxn>
            </a:cxnLst>
            <a:rect l="0" t="0" r="r" b="b"/>
            <a:pathLst>
              <a:path w="179" h="211">
                <a:moveTo>
                  <a:pt x="177" y="211"/>
                </a:moveTo>
                <a:lnTo>
                  <a:pt x="179" y="130"/>
                </a:lnTo>
                <a:lnTo>
                  <a:pt x="166" y="130"/>
                </a:lnTo>
                <a:lnTo>
                  <a:pt x="162" y="143"/>
                </a:lnTo>
                <a:lnTo>
                  <a:pt x="160" y="149"/>
                </a:lnTo>
                <a:lnTo>
                  <a:pt x="157" y="155"/>
                </a:lnTo>
                <a:lnTo>
                  <a:pt x="154" y="161"/>
                </a:lnTo>
                <a:lnTo>
                  <a:pt x="151" y="166"/>
                </a:lnTo>
                <a:lnTo>
                  <a:pt x="147" y="172"/>
                </a:lnTo>
                <a:lnTo>
                  <a:pt x="143" y="176"/>
                </a:lnTo>
                <a:lnTo>
                  <a:pt x="139" y="181"/>
                </a:lnTo>
                <a:lnTo>
                  <a:pt x="134" y="185"/>
                </a:lnTo>
                <a:lnTo>
                  <a:pt x="130" y="188"/>
                </a:lnTo>
                <a:lnTo>
                  <a:pt x="125" y="191"/>
                </a:lnTo>
                <a:lnTo>
                  <a:pt x="119" y="194"/>
                </a:lnTo>
                <a:lnTo>
                  <a:pt x="114" y="195"/>
                </a:lnTo>
                <a:lnTo>
                  <a:pt x="109" y="196"/>
                </a:lnTo>
                <a:lnTo>
                  <a:pt x="103" y="197"/>
                </a:lnTo>
                <a:lnTo>
                  <a:pt x="97" y="197"/>
                </a:lnTo>
                <a:lnTo>
                  <a:pt x="93" y="196"/>
                </a:lnTo>
                <a:lnTo>
                  <a:pt x="89" y="195"/>
                </a:lnTo>
                <a:lnTo>
                  <a:pt x="87" y="193"/>
                </a:lnTo>
                <a:lnTo>
                  <a:pt x="84" y="190"/>
                </a:lnTo>
                <a:lnTo>
                  <a:pt x="83" y="187"/>
                </a:lnTo>
                <a:lnTo>
                  <a:pt x="83" y="185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5"/>
                </a:lnTo>
                <a:lnTo>
                  <a:pt x="83" y="23"/>
                </a:lnTo>
                <a:lnTo>
                  <a:pt x="85" y="19"/>
                </a:lnTo>
                <a:lnTo>
                  <a:pt x="87" y="18"/>
                </a:lnTo>
                <a:lnTo>
                  <a:pt x="88" y="16"/>
                </a:lnTo>
                <a:lnTo>
                  <a:pt x="92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77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Freeform 21"/>
          <p:cNvSpPr>
            <a:spLocks noEditPoints="1"/>
          </p:cNvSpPr>
          <p:nvPr userDrawn="1"/>
        </p:nvSpPr>
        <p:spPr bwMode="auto">
          <a:xfrm>
            <a:off x="1433513" y="904875"/>
            <a:ext cx="18891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14" y="13"/>
              </a:cxn>
              <a:cxn ang="0">
                <a:pos x="23" y="16"/>
              </a:cxn>
              <a:cxn ang="0">
                <a:pos x="26" y="19"/>
              </a:cxn>
              <a:cxn ang="0">
                <a:pos x="29" y="27"/>
              </a:cxn>
              <a:cxn ang="0">
                <a:pos x="30" y="178"/>
              </a:cxn>
              <a:cxn ang="0">
                <a:pos x="29" y="186"/>
              </a:cxn>
              <a:cxn ang="0">
                <a:pos x="26" y="191"/>
              </a:cxn>
              <a:cxn ang="0">
                <a:pos x="23" y="194"/>
              </a:cxn>
              <a:cxn ang="0">
                <a:pos x="14" y="197"/>
              </a:cxn>
              <a:cxn ang="0">
                <a:pos x="0" y="198"/>
              </a:cxn>
              <a:cxn ang="0">
                <a:pos x="104" y="211"/>
              </a:cxn>
              <a:cxn ang="0">
                <a:pos x="128" y="209"/>
              </a:cxn>
              <a:cxn ang="0">
                <a:pos x="150" y="203"/>
              </a:cxn>
              <a:cxn ang="0">
                <a:pos x="165" y="196"/>
              </a:cxn>
              <a:cxn ang="0">
                <a:pos x="174" y="190"/>
              </a:cxn>
              <a:cxn ang="0">
                <a:pos x="185" y="180"/>
              </a:cxn>
              <a:cxn ang="0">
                <a:pos x="192" y="173"/>
              </a:cxn>
              <a:cxn ang="0">
                <a:pos x="198" y="165"/>
              </a:cxn>
              <a:cxn ang="0">
                <a:pos x="208" y="147"/>
              </a:cxn>
              <a:cxn ang="0">
                <a:pos x="214" y="127"/>
              </a:cxn>
              <a:cxn ang="0">
                <a:pos x="215" y="116"/>
              </a:cxn>
              <a:cxn ang="0">
                <a:pos x="215" y="94"/>
              </a:cxn>
              <a:cxn ang="0">
                <a:pos x="211" y="72"/>
              </a:cxn>
              <a:cxn ang="0">
                <a:pos x="205" y="58"/>
              </a:cxn>
              <a:cxn ang="0">
                <a:pos x="198" y="44"/>
              </a:cxn>
              <a:cxn ang="0">
                <a:pos x="184" y="29"/>
              </a:cxn>
              <a:cxn ang="0">
                <a:pos x="167" y="17"/>
              </a:cxn>
              <a:cxn ang="0">
                <a:pos x="147" y="7"/>
              </a:cxn>
              <a:cxn ang="0">
                <a:pos x="135" y="4"/>
              </a:cxn>
              <a:cxn ang="0">
                <a:pos x="116" y="1"/>
              </a:cxn>
              <a:cxn ang="0">
                <a:pos x="96" y="0"/>
              </a:cxn>
              <a:cxn ang="0">
                <a:pos x="79" y="35"/>
              </a:cxn>
              <a:cxn ang="0">
                <a:pos x="80" y="26"/>
              </a:cxn>
              <a:cxn ang="0">
                <a:pos x="82" y="22"/>
              </a:cxn>
              <a:cxn ang="0">
                <a:pos x="87" y="18"/>
              </a:cxn>
              <a:cxn ang="0">
                <a:pos x="94" y="15"/>
              </a:cxn>
              <a:cxn ang="0">
                <a:pos x="107" y="14"/>
              </a:cxn>
              <a:cxn ang="0">
                <a:pos x="118" y="15"/>
              </a:cxn>
              <a:cxn ang="0">
                <a:pos x="129" y="19"/>
              </a:cxn>
              <a:cxn ang="0">
                <a:pos x="138" y="26"/>
              </a:cxn>
              <a:cxn ang="0">
                <a:pos x="145" y="36"/>
              </a:cxn>
              <a:cxn ang="0">
                <a:pos x="152" y="48"/>
              </a:cxn>
              <a:cxn ang="0">
                <a:pos x="156" y="64"/>
              </a:cxn>
              <a:cxn ang="0">
                <a:pos x="159" y="83"/>
              </a:cxn>
              <a:cxn ang="0">
                <a:pos x="160" y="105"/>
              </a:cxn>
              <a:cxn ang="0">
                <a:pos x="159" y="127"/>
              </a:cxn>
              <a:cxn ang="0">
                <a:pos x="156" y="146"/>
              </a:cxn>
              <a:cxn ang="0">
                <a:pos x="152" y="162"/>
              </a:cxn>
              <a:cxn ang="0">
                <a:pos x="145" y="175"/>
              </a:cxn>
              <a:cxn ang="0">
                <a:pos x="138" y="184"/>
              </a:cxn>
              <a:cxn ang="0">
                <a:pos x="133" y="188"/>
              </a:cxn>
              <a:cxn ang="0">
                <a:pos x="129" y="191"/>
              </a:cxn>
              <a:cxn ang="0">
                <a:pos x="118" y="195"/>
              </a:cxn>
              <a:cxn ang="0">
                <a:pos x="107" y="197"/>
              </a:cxn>
              <a:cxn ang="0">
                <a:pos x="94" y="195"/>
              </a:cxn>
              <a:cxn ang="0">
                <a:pos x="85" y="191"/>
              </a:cxn>
              <a:cxn ang="0">
                <a:pos x="80" y="185"/>
              </a:cxn>
              <a:cxn ang="0">
                <a:pos x="79" y="175"/>
              </a:cxn>
            </a:cxnLst>
            <a:rect l="0" t="0" r="r" b="b"/>
            <a:pathLst>
              <a:path w="216" h="211">
                <a:moveTo>
                  <a:pt x="0" y="0"/>
                </a:move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04" y="211"/>
                </a:lnTo>
                <a:lnTo>
                  <a:pt x="117" y="210"/>
                </a:lnTo>
                <a:lnTo>
                  <a:pt x="128" y="209"/>
                </a:lnTo>
                <a:lnTo>
                  <a:pt x="140" y="206"/>
                </a:lnTo>
                <a:lnTo>
                  <a:pt x="150" y="203"/>
                </a:lnTo>
                <a:lnTo>
                  <a:pt x="160" y="198"/>
                </a:lnTo>
                <a:lnTo>
                  <a:pt x="165" y="196"/>
                </a:lnTo>
                <a:lnTo>
                  <a:pt x="169" y="193"/>
                </a:lnTo>
                <a:lnTo>
                  <a:pt x="174" y="190"/>
                </a:lnTo>
                <a:lnTo>
                  <a:pt x="178" y="187"/>
                </a:lnTo>
                <a:lnTo>
                  <a:pt x="185" y="180"/>
                </a:lnTo>
                <a:lnTo>
                  <a:pt x="189" y="177"/>
                </a:lnTo>
                <a:lnTo>
                  <a:pt x="192" y="173"/>
                </a:lnTo>
                <a:lnTo>
                  <a:pt x="195" y="169"/>
                </a:lnTo>
                <a:lnTo>
                  <a:pt x="198" y="165"/>
                </a:lnTo>
                <a:lnTo>
                  <a:pt x="203" y="156"/>
                </a:lnTo>
                <a:lnTo>
                  <a:pt x="208" y="147"/>
                </a:lnTo>
                <a:lnTo>
                  <a:pt x="211" y="137"/>
                </a:lnTo>
                <a:lnTo>
                  <a:pt x="214" y="127"/>
                </a:lnTo>
                <a:lnTo>
                  <a:pt x="214" y="121"/>
                </a:lnTo>
                <a:lnTo>
                  <a:pt x="215" y="116"/>
                </a:lnTo>
                <a:lnTo>
                  <a:pt x="216" y="105"/>
                </a:lnTo>
                <a:lnTo>
                  <a:pt x="215" y="94"/>
                </a:lnTo>
                <a:lnTo>
                  <a:pt x="214" y="83"/>
                </a:lnTo>
                <a:lnTo>
                  <a:pt x="211" y="72"/>
                </a:lnTo>
                <a:lnTo>
                  <a:pt x="208" y="62"/>
                </a:lnTo>
                <a:lnTo>
                  <a:pt x="205" y="58"/>
                </a:lnTo>
                <a:lnTo>
                  <a:pt x="203" y="53"/>
                </a:lnTo>
                <a:lnTo>
                  <a:pt x="198" y="44"/>
                </a:lnTo>
                <a:lnTo>
                  <a:pt x="191" y="36"/>
                </a:lnTo>
                <a:lnTo>
                  <a:pt x="184" y="29"/>
                </a:lnTo>
                <a:lnTo>
                  <a:pt x="176" y="22"/>
                </a:lnTo>
                <a:lnTo>
                  <a:pt x="167" y="17"/>
                </a:lnTo>
                <a:lnTo>
                  <a:pt x="157" y="12"/>
                </a:lnTo>
                <a:lnTo>
                  <a:pt x="147" y="7"/>
                </a:lnTo>
                <a:lnTo>
                  <a:pt x="141" y="6"/>
                </a:lnTo>
                <a:lnTo>
                  <a:pt x="135" y="4"/>
                </a:lnTo>
                <a:lnTo>
                  <a:pt x="123" y="2"/>
                </a:lnTo>
                <a:lnTo>
                  <a:pt x="116" y="1"/>
                </a:lnTo>
                <a:lnTo>
                  <a:pt x="109" y="0"/>
                </a:lnTo>
                <a:lnTo>
                  <a:pt x="96" y="0"/>
                </a:lnTo>
                <a:lnTo>
                  <a:pt x="0" y="0"/>
                </a:lnTo>
                <a:close/>
                <a:moveTo>
                  <a:pt x="79" y="35"/>
                </a:moveTo>
                <a:lnTo>
                  <a:pt x="79" y="30"/>
                </a:lnTo>
                <a:lnTo>
                  <a:pt x="80" y="26"/>
                </a:lnTo>
                <a:lnTo>
                  <a:pt x="81" y="24"/>
                </a:lnTo>
                <a:lnTo>
                  <a:pt x="82" y="22"/>
                </a:lnTo>
                <a:lnTo>
                  <a:pt x="85" y="19"/>
                </a:lnTo>
                <a:lnTo>
                  <a:pt x="87" y="18"/>
                </a:lnTo>
                <a:lnTo>
                  <a:pt x="89" y="17"/>
                </a:lnTo>
                <a:lnTo>
                  <a:pt x="94" y="15"/>
                </a:lnTo>
                <a:lnTo>
                  <a:pt x="100" y="14"/>
                </a:lnTo>
                <a:lnTo>
                  <a:pt x="107" y="14"/>
                </a:lnTo>
                <a:lnTo>
                  <a:pt x="113" y="14"/>
                </a:lnTo>
                <a:lnTo>
                  <a:pt x="118" y="15"/>
                </a:lnTo>
                <a:lnTo>
                  <a:pt x="124" y="17"/>
                </a:lnTo>
                <a:lnTo>
                  <a:pt x="129" y="19"/>
                </a:lnTo>
                <a:lnTo>
                  <a:pt x="133" y="22"/>
                </a:lnTo>
                <a:lnTo>
                  <a:pt x="138" y="26"/>
                </a:lnTo>
                <a:lnTo>
                  <a:pt x="142" y="30"/>
                </a:lnTo>
                <a:lnTo>
                  <a:pt x="145" y="36"/>
                </a:lnTo>
                <a:lnTo>
                  <a:pt x="149" y="42"/>
                </a:lnTo>
                <a:lnTo>
                  <a:pt x="152" y="48"/>
                </a:lnTo>
                <a:lnTo>
                  <a:pt x="154" y="56"/>
                </a:lnTo>
                <a:lnTo>
                  <a:pt x="156" y="64"/>
                </a:lnTo>
                <a:lnTo>
                  <a:pt x="158" y="73"/>
                </a:lnTo>
                <a:lnTo>
                  <a:pt x="159" y="83"/>
                </a:lnTo>
                <a:lnTo>
                  <a:pt x="160" y="94"/>
                </a:lnTo>
                <a:lnTo>
                  <a:pt x="160" y="105"/>
                </a:lnTo>
                <a:lnTo>
                  <a:pt x="160" y="117"/>
                </a:lnTo>
                <a:lnTo>
                  <a:pt x="159" y="127"/>
                </a:lnTo>
                <a:lnTo>
                  <a:pt x="158" y="137"/>
                </a:lnTo>
                <a:lnTo>
                  <a:pt x="156" y="146"/>
                </a:lnTo>
                <a:lnTo>
                  <a:pt x="154" y="154"/>
                </a:lnTo>
                <a:lnTo>
                  <a:pt x="152" y="162"/>
                </a:lnTo>
                <a:lnTo>
                  <a:pt x="149" y="169"/>
                </a:lnTo>
                <a:lnTo>
                  <a:pt x="145" y="175"/>
                </a:lnTo>
                <a:lnTo>
                  <a:pt x="142" y="180"/>
                </a:lnTo>
                <a:lnTo>
                  <a:pt x="138" y="184"/>
                </a:lnTo>
                <a:lnTo>
                  <a:pt x="136" y="186"/>
                </a:lnTo>
                <a:lnTo>
                  <a:pt x="133" y="188"/>
                </a:lnTo>
                <a:lnTo>
                  <a:pt x="131" y="190"/>
                </a:lnTo>
                <a:lnTo>
                  <a:pt x="129" y="191"/>
                </a:lnTo>
                <a:lnTo>
                  <a:pt x="124" y="194"/>
                </a:lnTo>
                <a:lnTo>
                  <a:pt x="118" y="195"/>
                </a:lnTo>
                <a:lnTo>
                  <a:pt x="113" y="196"/>
                </a:lnTo>
                <a:lnTo>
                  <a:pt x="107" y="197"/>
                </a:lnTo>
                <a:lnTo>
                  <a:pt x="100" y="196"/>
                </a:lnTo>
                <a:lnTo>
                  <a:pt x="94" y="195"/>
                </a:lnTo>
                <a:lnTo>
                  <a:pt x="89" y="194"/>
                </a:lnTo>
                <a:lnTo>
                  <a:pt x="85" y="191"/>
                </a:lnTo>
                <a:lnTo>
                  <a:pt x="82" y="188"/>
                </a:lnTo>
                <a:lnTo>
                  <a:pt x="80" y="185"/>
                </a:lnTo>
                <a:lnTo>
                  <a:pt x="79" y="180"/>
                </a:lnTo>
                <a:lnTo>
                  <a:pt x="79" y="175"/>
                </a:lnTo>
                <a:lnTo>
                  <a:pt x="79" y="35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Freeform 22"/>
          <p:cNvSpPr>
            <a:spLocks noEditPoints="1"/>
          </p:cNvSpPr>
          <p:nvPr userDrawn="1"/>
        </p:nvSpPr>
        <p:spPr bwMode="auto">
          <a:xfrm>
            <a:off x="1803400" y="904875"/>
            <a:ext cx="171450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7" y="16"/>
              </a:cxn>
              <a:cxn ang="0">
                <a:pos x="99" y="14"/>
              </a:cxn>
              <a:cxn ang="0">
                <a:pos x="119" y="20"/>
              </a:cxn>
              <a:cxn ang="0">
                <a:pos x="129" y="30"/>
              </a:cxn>
              <a:cxn ang="0">
                <a:pos x="133" y="41"/>
              </a:cxn>
              <a:cxn ang="0">
                <a:pos x="134" y="55"/>
              </a:cxn>
              <a:cxn ang="0">
                <a:pos x="131" y="71"/>
              </a:cxn>
              <a:cxn ang="0">
                <a:pos x="126" y="81"/>
              </a:cxn>
              <a:cxn ang="0">
                <a:pos x="116" y="87"/>
              </a:cxn>
              <a:cxn ang="0">
                <a:pos x="104" y="91"/>
              </a:cxn>
              <a:cxn ang="0">
                <a:pos x="88" y="93"/>
              </a:cxn>
              <a:cxn ang="0">
                <a:pos x="29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50" y="207"/>
              </a:cxn>
              <a:cxn ang="0">
                <a:pos x="165" y="202"/>
              </a:cxn>
              <a:cxn ang="0">
                <a:pos x="182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7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8" y="98"/>
              </a:cxn>
              <a:cxn ang="0">
                <a:pos x="157" y="94"/>
              </a:cxn>
              <a:cxn ang="0">
                <a:pos x="169" y="88"/>
              </a:cxn>
              <a:cxn ang="0">
                <a:pos x="179" y="79"/>
              </a:cxn>
              <a:cxn ang="0">
                <a:pos x="185" y="67"/>
              </a:cxn>
              <a:cxn ang="0">
                <a:pos x="187" y="52"/>
              </a:cxn>
              <a:cxn ang="0">
                <a:pos x="184" y="35"/>
              </a:cxn>
              <a:cxn ang="0">
                <a:pos x="175" y="21"/>
              </a:cxn>
              <a:cxn ang="0">
                <a:pos x="160" y="10"/>
              </a:cxn>
              <a:cxn ang="0">
                <a:pos x="141" y="3"/>
              </a:cxn>
              <a:cxn ang="0">
                <a:pos x="118" y="0"/>
              </a:cxn>
              <a:cxn ang="0">
                <a:pos x="0" y="12"/>
              </a:cxn>
              <a:cxn ang="0">
                <a:pos x="19" y="14"/>
              </a:cxn>
              <a:cxn ang="0">
                <a:pos x="25" y="19"/>
              </a:cxn>
              <a:cxn ang="0">
                <a:pos x="29" y="32"/>
              </a:cxn>
              <a:cxn ang="0">
                <a:pos x="100" y="107"/>
              </a:cxn>
              <a:cxn ang="0">
                <a:pos x="117" y="109"/>
              </a:cxn>
              <a:cxn ang="0">
                <a:pos x="130" y="116"/>
              </a:cxn>
              <a:cxn ang="0">
                <a:pos x="139" y="126"/>
              </a:cxn>
              <a:cxn ang="0">
                <a:pos x="143" y="138"/>
              </a:cxn>
              <a:cxn ang="0">
                <a:pos x="145" y="156"/>
              </a:cxn>
              <a:cxn ang="0">
                <a:pos x="143" y="173"/>
              </a:cxn>
              <a:cxn ang="0">
                <a:pos x="137" y="183"/>
              </a:cxn>
              <a:cxn ang="0">
                <a:pos x="128" y="190"/>
              </a:cxn>
              <a:cxn ang="0">
                <a:pos x="116" y="195"/>
              </a:cxn>
              <a:cxn ang="0">
                <a:pos x="100" y="197"/>
              </a:cxn>
              <a:cxn ang="0">
                <a:pos x="86" y="193"/>
              </a:cxn>
              <a:cxn ang="0">
                <a:pos x="82" y="189"/>
              </a:cxn>
              <a:cxn ang="0">
                <a:pos x="79" y="184"/>
              </a:cxn>
              <a:cxn ang="0">
                <a:pos x="78" y="107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29"/>
                </a:lnTo>
                <a:lnTo>
                  <a:pt x="79" y="25"/>
                </a:lnTo>
                <a:lnTo>
                  <a:pt x="81" y="21"/>
                </a:lnTo>
                <a:lnTo>
                  <a:pt x="84" y="19"/>
                </a:lnTo>
                <a:lnTo>
                  <a:pt x="87" y="16"/>
                </a:lnTo>
                <a:lnTo>
                  <a:pt x="90" y="15"/>
                </a:lnTo>
                <a:lnTo>
                  <a:pt x="94" y="14"/>
                </a:lnTo>
                <a:lnTo>
                  <a:pt x="99" y="14"/>
                </a:lnTo>
                <a:lnTo>
                  <a:pt x="106" y="14"/>
                </a:lnTo>
                <a:lnTo>
                  <a:pt x="113" y="16"/>
                </a:lnTo>
                <a:lnTo>
                  <a:pt x="119" y="20"/>
                </a:lnTo>
                <a:lnTo>
                  <a:pt x="124" y="24"/>
                </a:lnTo>
                <a:lnTo>
                  <a:pt x="127" y="27"/>
                </a:lnTo>
                <a:lnTo>
                  <a:pt x="129" y="30"/>
                </a:lnTo>
                <a:lnTo>
                  <a:pt x="130" y="34"/>
                </a:lnTo>
                <a:lnTo>
                  <a:pt x="132" y="37"/>
                </a:lnTo>
                <a:lnTo>
                  <a:pt x="133" y="41"/>
                </a:lnTo>
                <a:lnTo>
                  <a:pt x="133" y="45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30" y="75"/>
                </a:lnTo>
                <a:lnTo>
                  <a:pt x="128" y="78"/>
                </a:lnTo>
                <a:lnTo>
                  <a:pt x="126" y="81"/>
                </a:lnTo>
                <a:lnTo>
                  <a:pt x="123" y="83"/>
                </a:lnTo>
                <a:lnTo>
                  <a:pt x="120" y="85"/>
                </a:lnTo>
                <a:lnTo>
                  <a:pt x="116" y="87"/>
                </a:lnTo>
                <a:lnTo>
                  <a:pt x="113" y="89"/>
                </a:lnTo>
                <a:lnTo>
                  <a:pt x="108" y="90"/>
                </a:lnTo>
                <a:lnTo>
                  <a:pt x="104" y="91"/>
                </a:lnTo>
                <a:lnTo>
                  <a:pt x="99" y="92"/>
                </a:lnTo>
                <a:lnTo>
                  <a:pt x="94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9" y="178"/>
                </a:moveTo>
                <a:lnTo>
                  <a:pt x="28" y="183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1" y="209"/>
                </a:lnTo>
                <a:lnTo>
                  <a:pt x="150" y="207"/>
                </a:lnTo>
                <a:lnTo>
                  <a:pt x="158" y="205"/>
                </a:lnTo>
                <a:lnTo>
                  <a:pt x="161" y="204"/>
                </a:lnTo>
                <a:lnTo>
                  <a:pt x="165" y="202"/>
                </a:lnTo>
                <a:lnTo>
                  <a:pt x="171" y="199"/>
                </a:lnTo>
                <a:lnTo>
                  <a:pt x="177" y="195"/>
                </a:lnTo>
                <a:lnTo>
                  <a:pt x="182" y="191"/>
                </a:lnTo>
                <a:lnTo>
                  <a:pt x="186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8" y="145"/>
                </a:lnTo>
                <a:lnTo>
                  <a:pt x="197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4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5" y="102"/>
                </a:lnTo>
                <a:lnTo>
                  <a:pt x="149" y="100"/>
                </a:lnTo>
                <a:lnTo>
                  <a:pt x="138" y="98"/>
                </a:lnTo>
                <a:lnTo>
                  <a:pt x="143" y="97"/>
                </a:lnTo>
                <a:lnTo>
                  <a:pt x="148" y="96"/>
                </a:lnTo>
                <a:lnTo>
                  <a:pt x="157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6" y="82"/>
                </a:lnTo>
                <a:lnTo>
                  <a:pt x="179" y="79"/>
                </a:lnTo>
                <a:lnTo>
                  <a:pt x="181" y="75"/>
                </a:lnTo>
                <a:lnTo>
                  <a:pt x="183" y="71"/>
                </a:lnTo>
                <a:lnTo>
                  <a:pt x="185" y="67"/>
                </a:lnTo>
                <a:lnTo>
                  <a:pt x="186" y="62"/>
                </a:lnTo>
                <a:lnTo>
                  <a:pt x="187" y="57"/>
                </a:lnTo>
                <a:lnTo>
                  <a:pt x="187" y="52"/>
                </a:lnTo>
                <a:lnTo>
                  <a:pt x="187" y="46"/>
                </a:lnTo>
                <a:lnTo>
                  <a:pt x="186" y="40"/>
                </a:lnTo>
                <a:lnTo>
                  <a:pt x="184" y="35"/>
                </a:lnTo>
                <a:lnTo>
                  <a:pt x="181" y="30"/>
                </a:lnTo>
                <a:lnTo>
                  <a:pt x="178" y="25"/>
                </a:lnTo>
                <a:lnTo>
                  <a:pt x="175" y="21"/>
                </a:lnTo>
                <a:lnTo>
                  <a:pt x="171" y="17"/>
                </a:lnTo>
                <a:lnTo>
                  <a:pt x="166" y="13"/>
                </a:lnTo>
                <a:lnTo>
                  <a:pt x="160" y="10"/>
                </a:lnTo>
                <a:lnTo>
                  <a:pt x="155" y="7"/>
                </a:lnTo>
                <a:lnTo>
                  <a:pt x="148" y="5"/>
                </a:lnTo>
                <a:lnTo>
                  <a:pt x="141" y="3"/>
                </a:lnTo>
                <a:lnTo>
                  <a:pt x="134" y="1"/>
                </a:lnTo>
                <a:lnTo>
                  <a:pt x="126" y="0"/>
                </a:lnTo>
                <a:lnTo>
                  <a:pt x="118" y="0"/>
                </a:lnTo>
                <a:lnTo>
                  <a:pt x="110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2" y="16"/>
                </a:lnTo>
                <a:lnTo>
                  <a:pt x="24" y="17"/>
                </a:lnTo>
                <a:lnTo>
                  <a:pt x="25" y="19"/>
                </a:lnTo>
                <a:lnTo>
                  <a:pt x="27" y="22"/>
                </a:lnTo>
                <a:lnTo>
                  <a:pt x="28" y="27"/>
                </a:lnTo>
                <a:lnTo>
                  <a:pt x="29" y="32"/>
                </a:lnTo>
                <a:lnTo>
                  <a:pt x="29" y="178"/>
                </a:lnTo>
                <a:close/>
                <a:moveTo>
                  <a:pt x="78" y="107"/>
                </a:moveTo>
                <a:lnTo>
                  <a:pt x="100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09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9" y="126"/>
                </a:lnTo>
                <a:lnTo>
                  <a:pt x="141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5" y="165"/>
                </a:lnTo>
                <a:lnTo>
                  <a:pt x="143" y="173"/>
                </a:lnTo>
                <a:lnTo>
                  <a:pt x="141" y="177"/>
                </a:lnTo>
                <a:lnTo>
                  <a:pt x="139" y="180"/>
                </a:lnTo>
                <a:lnTo>
                  <a:pt x="137" y="183"/>
                </a:lnTo>
                <a:lnTo>
                  <a:pt x="134" y="186"/>
                </a:lnTo>
                <a:lnTo>
                  <a:pt x="131" y="188"/>
                </a:lnTo>
                <a:lnTo>
                  <a:pt x="128" y="190"/>
                </a:lnTo>
                <a:lnTo>
                  <a:pt x="124" y="192"/>
                </a:lnTo>
                <a:lnTo>
                  <a:pt x="120" y="194"/>
                </a:lnTo>
                <a:lnTo>
                  <a:pt x="116" y="195"/>
                </a:lnTo>
                <a:lnTo>
                  <a:pt x="111" y="196"/>
                </a:lnTo>
                <a:lnTo>
                  <a:pt x="106" y="196"/>
                </a:lnTo>
                <a:lnTo>
                  <a:pt x="100" y="197"/>
                </a:lnTo>
                <a:lnTo>
                  <a:pt x="95" y="196"/>
                </a:lnTo>
                <a:lnTo>
                  <a:pt x="90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2" y="189"/>
                </a:lnTo>
                <a:lnTo>
                  <a:pt x="81" y="188"/>
                </a:lnTo>
                <a:lnTo>
                  <a:pt x="80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4" name="Freeform 23"/>
          <p:cNvSpPr>
            <a:spLocks noEditPoints="1"/>
          </p:cNvSpPr>
          <p:nvPr userDrawn="1"/>
        </p:nvSpPr>
        <p:spPr bwMode="auto">
          <a:xfrm>
            <a:off x="1973263" y="901700"/>
            <a:ext cx="200025" cy="171450"/>
          </a:xfrm>
          <a:custGeom>
            <a:avLst/>
            <a:gdLst/>
            <a:ahLst/>
            <a:cxnLst>
              <a:cxn ang="0">
                <a:pos x="87" y="216"/>
              </a:cxn>
              <a:cxn ang="0">
                <a:pos x="87" y="203"/>
              </a:cxn>
              <a:cxn ang="0">
                <a:pos x="72" y="203"/>
              </a:cxn>
              <a:cxn ang="0">
                <a:pos x="67" y="203"/>
              </a:cxn>
              <a:cxn ang="0">
                <a:pos x="64" y="202"/>
              </a:cxn>
              <a:cxn ang="0">
                <a:pos x="61" y="201"/>
              </a:cxn>
              <a:cxn ang="0">
                <a:pos x="58" y="200"/>
              </a:cxn>
              <a:cxn ang="0">
                <a:pos x="56" y="198"/>
              </a:cxn>
              <a:cxn ang="0">
                <a:pos x="55" y="195"/>
              </a:cxn>
              <a:cxn ang="0">
                <a:pos x="54" y="192"/>
              </a:cxn>
              <a:cxn ang="0">
                <a:pos x="54" y="189"/>
              </a:cxn>
              <a:cxn ang="0">
                <a:pos x="54" y="183"/>
              </a:cxn>
              <a:cxn ang="0">
                <a:pos x="55" y="178"/>
              </a:cxn>
              <a:cxn ang="0">
                <a:pos x="58" y="170"/>
              </a:cxn>
              <a:cxn ang="0">
                <a:pos x="68" y="146"/>
              </a:cxn>
              <a:cxn ang="0">
                <a:pos x="135" y="146"/>
              </a:cxn>
              <a:cxn ang="0">
                <a:pos x="151" y="181"/>
              </a:cxn>
              <a:cxn ang="0">
                <a:pos x="153" y="187"/>
              </a:cxn>
              <a:cxn ang="0">
                <a:pos x="154" y="190"/>
              </a:cxn>
              <a:cxn ang="0">
                <a:pos x="154" y="193"/>
              </a:cxn>
              <a:cxn ang="0">
                <a:pos x="154" y="196"/>
              </a:cxn>
              <a:cxn ang="0">
                <a:pos x="154" y="198"/>
              </a:cxn>
              <a:cxn ang="0">
                <a:pos x="153" y="199"/>
              </a:cxn>
              <a:cxn ang="0">
                <a:pos x="151" y="201"/>
              </a:cxn>
              <a:cxn ang="0">
                <a:pos x="149" y="202"/>
              </a:cxn>
              <a:cxn ang="0">
                <a:pos x="146" y="203"/>
              </a:cxn>
              <a:cxn ang="0">
                <a:pos x="141" y="203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6"/>
              </a:cxn>
              <a:cxn ang="0">
                <a:pos x="235" y="216"/>
              </a:cxn>
              <a:cxn ang="0">
                <a:pos x="235" y="203"/>
              </a:cxn>
              <a:cxn ang="0">
                <a:pos x="229" y="203"/>
              </a:cxn>
              <a:cxn ang="0">
                <a:pos x="224" y="202"/>
              </a:cxn>
              <a:cxn ang="0">
                <a:pos x="220" y="200"/>
              </a:cxn>
              <a:cxn ang="0">
                <a:pos x="216" y="198"/>
              </a:cxn>
              <a:cxn ang="0">
                <a:pos x="213" y="196"/>
              </a:cxn>
              <a:cxn ang="0">
                <a:pos x="210" y="192"/>
              </a:cxn>
              <a:cxn ang="0">
                <a:pos x="208" y="188"/>
              </a:cxn>
              <a:cxn ang="0">
                <a:pos x="205" y="183"/>
              </a:cxn>
              <a:cxn ang="0">
                <a:pos x="126" y="0"/>
              </a:cxn>
              <a:cxn ang="0">
                <a:pos x="110" y="0"/>
              </a:cxn>
              <a:cxn ang="0">
                <a:pos x="41" y="164"/>
              </a:cxn>
              <a:cxn ang="0">
                <a:pos x="38" y="173"/>
              </a:cxn>
              <a:cxn ang="0">
                <a:pos x="34" y="181"/>
              </a:cxn>
              <a:cxn ang="0">
                <a:pos x="30" y="187"/>
              </a:cxn>
              <a:cxn ang="0">
                <a:pos x="25" y="192"/>
              </a:cxn>
              <a:cxn ang="0">
                <a:pos x="21" y="196"/>
              </a:cxn>
              <a:cxn ang="0">
                <a:pos x="15" y="199"/>
              </a:cxn>
              <a:cxn ang="0">
                <a:pos x="8" y="202"/>
              </a:cxn>
              <a:cxn ang="0">
                <a:pos x="0" y="203"/>
              </a:cxn>
              <a:cxn ang="0">
                <a:pos x="0" y="216"/>
              </a:cxn>
              <a:cxn ang="0">
                <a:pos x="87" y="216"/>
              </a:cxn>
              <a:cxn ang="0">
                <a:pos x="128" y="130"/>
              </a:cxn>
              <a:cxn ang="0">
                <a:pos x="74" y="130"/>
              </a:cxn>
              <a:cxn ang="0">
                <a:pos x="100" y="65"/>
              </a:cxn>
              <a:cxn ang="0">
                <a:pos x="128" y="130"/>
              </a:cxn>
            </a:cxnLst>
            <a:rect l="0" t="0" r="r" b="b"/>
            <a:pathLst>
              <a:path w="235" h="216">
                <a:moveTo>
                  <a:pt x="87" y="216"/>
                </a:moveTo>
                <a:lnTo>
                  <a:pt x="87" y="203"/>
                </a:lnTo>
                <a:lnTo>
                  <a:pt x="72" y="203"/>
                </a:lnTo>
                <a:lnTo>
                  <a:pt x="67" y="203"/>
                </a:lnTo>
                <a:lnTo>
                  <a:pt x="64" y="202"/>
                </a:lnTo>
                <a:lnTo>
                  <a:pt x="61" y="201"/>
                </a:lnTo>
                <a:lnTo>
                  <a:pt x="58" y="200"/>
                </a:lnTo>
                <a:lnTo>
                  <a:pt x="56" y="198"/>
                </a:lnTo>
                <a:lnTo>
                  <a:pt x="55" y="195"/>
                </a:lnTo>
                <a:lnTo>
                  <a:pt x="54" y="192"/>
                </a:lnTo>
                <a:lnTo>
                  <a:pt x="54" y="189"/>
                </a:lnTo>
                <a:lnTo>
                  <a:pt x="54" y="183"/>
                </a:lnTo>
                <a:lnTo>
                  <a:pt x="55" y="178"/>
                </a:lnTo>
                <a:lnTo>
                  <a:pt x="58" y="170"/>
                </a:lnTo>
                <a:lnTo>
                  <a:pt x="68" y="146"/>
                </a:lnTo>
                <a:lnTo>
                  <a:pt x="135" y="146"/>
                </a:lnTo>
                <a:lnTo>
                  <a:pt x="151" y="181"/>
                </a:lnTo>
                <a:lnTo>
                  <a:pt x="153" y="187"/>
                </a:lnTo>
                <a:lnTo>
                  <a:pt x="154" y="190"/>
                </a:lnTo>
                <a:lnTo>
                  <a:pt x="154" y="193"/>
                </a:lnTo>
                <a:lnTo>
                  <a:pt x="154" y="196"/>
                </a:lnTo>
                <a:lnTo>
                  <a:pt x="154" y="198"/>
                </a:lnTo>
                <a:lnTo>
                  <a:pt x="153" y="199"/>
                </a:lnTo>
                <a:lnTo>
                  <a:pt x="151" y="201"/>
                </a:lnTo>
                <a:lnTo>
                  <a:pt x="149" y="202"/>
                </a:lnTo>
                <a:lnTo>
                  <a:pt x="146" y="203"/>
                </a:lnTo>
                <a:lnTo>
                  <a:pt x="141" y="203"/>
                </a:lnTo>
                <a:lnTo>
                  <a:pt x="135" y="203"/>
                </a:lnTo>
                <a:lnTo>
                  <a:pt x="123" y="203"/>
                </a:lnTo>
                <a:lnTo>
                  <a:pt x="123" y="216"/>
                </a:lnTo>
                <a:lnTo>
                  <a:pt x="235" y="216"/>
                </a:lnTo>
                <a:lnTo>
                  <a:pt x="235" y="203"/>
                </a:lnTo>
                <a:lnTo>
                  <a:pt x="229" y="203"/>
                </a:lnTo>
                <a:lnTo>
                  <a:pt x="224" y="202"/>
                </a:lnTo>
                <a:lnTo>
                  <a:pt x="220" y="200"/>
                </a:lnTo>
                <a:lnTo>
                  <a:pt x="216" y="198"/>
                </a:lnTo>
                <a:lnTo>
                  <a:pt x="213" y="196"/>
                </a:lnTo>
                <a:lnTo>
                  <a:pt x="210" y="192"/>
                </a:lnTo>
                <a:lnTo>
                  <a:pt x="208" y="188"/>
                </a:lnTo>
                <a:lnTo>
                  <a:pt x="205" y="183"/>
                </a:lnTo>
                <a:lnTo>
                  <a:pt x="126" y="0"/>
                </a:lnTo>
                <a:lnTo>
                  <a:pt x="110" y="0"/>
                </a:lnTo>
                <a:lnTo>
                  <a:pt x="41" y="164"/>
                </a:lnTo>
                <a:lnTo>
                  <a:pt x="38" y="173"/>
                </a:lnTo>
                <a:lnTo>
                  <a:pt x="34" y="181"/>
                </a:lnTo>
                <a:lnTo>
                  <a:pt x="30" y="187"/>
                </a:lnTo>
                <a:lnTo>
                  <a:pt x="25" y="192"/>
                </a:lnTo>
                <a:lnTo>
                  <a:pt x="21" y="196"/>
                </a:lnTo>
                <a:lnTo>
                  <a:pt x="15" y="199"/>
                </a:lnTo>
                <a:lnTo>
                  <a:pt x="8" y="202"/>
                </a:lnTo>
                <a:lnTo>
                  <a:pt x="0" y="203"/>
                </a:lnTo>
                <a:lnTo>
                  <a:pt x="0" y="216"/>
                </a:lnTo>
                <a:lnTo>
                  <a:pt x="87" y="216"/>
                </a:lnTo>
                <a:close/>
                <a:moveTo>
                  <a:pt x="128" y="130"/>
                </a:moveTo>
                <a:lnTo>
                  <a:pt x="74" y="130"/>
                </a:lnTo>
                <a:lnTo>
                  <a:pt x="100" y="65"/>
                </a:lnTo>
                <a:lnTo>
                  <a:pt x="128" y="13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5" name="Freeform 24"/>
          <p:cNvSpPr>
            <a:spLocks noEditPoints="1"/>
          </p:cNvSpPr>
          <p:nvPr userDrawn="1"/>
        </p:nvSpPr>
        <p:spPr bwMode="auto">
          <a:xfrm>
            <a:off x="2179638" y="904875"/>
            <a:ext cx="177800" cy="169863"/>
          </a:xfrm>
          <a:custGeom>
            <a:avLst/>
            <a:gdLst/>
            <a:ahLst/>
            <a:cxnLst>
              <a:cxn ang="0">
                <a:pos x="191" y="179"/>
              </a:cxn>
              <a:cxn ang="0">
                <a:pos x="188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4" y="154"/>
              </a:cxn>
              <a:cxn ang="0">
                <a:pos x="154" y="131"/>
              </a:cxn>
              <a:cxn ang="0">
                <a:pos x="146" y="121"/>
              </a:cxn>
              <a:cxn ang="0">
                <a:pos x="134" y="114"/>
              </a:cxn>
              <a:cxn ang="0">
                <a:pos x="118" y="109"/>
              </a:cxn>
              <a:cxn ang="0">
                <a:pos x="124" y="106"/>
              </a:cxn>
              <a:cxn ang="0">
                <a:pos x="150" y="101"/>
              </a:cxn>
              <a:cxn ang="0">
                <a:pos x="167" y="93"/>
              </a:cxn>
              <a:cxn ang="0">
                <a:pos x="179" y="81"/>
              </a:cxn>
              <a:cxn ang="0">
                <a:pos x="185" y="63"/>
              </a:cxn>
              <a:cxn ang="0">
                <a:pos x="184" y="43"/>
              </a:cxn>
              <a:cxn ang="0">
                <a:pos x="178" y="27"/>
              </a:cxn>
              <a:cxn ang="0">
                <a:pos x="166" y="14"/>
              </a:cxn>
              <a:cxn ang="0">
                <a:pos x="148" y="5"/>
              </a:cxn>
              <a:cxn ang="0">
                <a:pos x="125" y="0"/>
              </a:cxn>
              <a:cxn ang="0">
                <a:pos x="0" y="0"/>
              </a:cxn>
              <a:cxn ang="0">
                <a:pos x="14" y="13"/>
              </a:cxn>
              <a:cxn ang="0">
                <a:pos x="25" y="17"/>
              </a:cxn>
              <a:cxn ang="0">
                <a:pos x="29" y="27"/>
              </a:cxn>
              <a:cxn ang="0">
                <a:pos x="29" y="183"/>
              </a:cxn>
              <a:cxn ang="0">
                <a:pos x="26" y="191"/>
              </a:cxn>
              <a:cxn ang="0">
                <a:pos x="19" y="196"/>
              </a:cxn>
              <a:cxn ang="0">
                <a:pos x="0" y="198"/>
              </a:cxn>
              <a:cxn ang="0">
                <a:pos x="108" y="198"/>
              </a:cxn>
              <a:cxn ang="0">
                <a:pos x="88" y="195"/>
              </a:cxn>
              <a:cxn ang="0">
                <a:pos x="81" y="189"/>
              </a:cxn>
              <a:cxn ang="0">
                <a:pos x="79" y="183"/>
              </a:cxn>
              <a:cxn ang="0">
                <a:pos x="79" y="109"/>
              </a:cxn>
              <a:cxn ang="0">
                <a:pos x="98" y="114"/>
              </a:cxn>
              <a:cxn ang="0">
                <a:pos x="106" y="119"/>
              </a:cxn>
              <a:cxn ang="0">
                <a:pos x="110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3" y="207"/>
              </a:cxn>
              <a:cxn ang="0">
                <a:pos x="145" y="213"/>
              </a:cxn>
              <a:cxn ang="0">
                <a:pos x="161" y="214"/>
              </a:cxn>
              <a:cxn ang="0">
                <a:pos x="177" y="212"/>
              </a:cxn>
              <a:cxn ang="0">
                <a:pos x="189" y="206"/>
              </a:cxn>
              <a:cxn ang="0">
                <a:pos x="203" y="185"/>
              </a:cxn>
              <a:cxn ang="0">
                <a:pos x="206" y="170"/>
              </a:cxn>
              <a:cxn ang="0">
                <a:pos x="79" y="32"/>
              </a:cxn>
              <a:cxn ang="0">
                <a:pos x="82" y="20"/>
              </a:cxn>
              <a:cxn ang="0">
                <a:pos x="91" y="15"/>
              </a:cxn>
              <a:cxn ang="0">
                <a:pos x="103" y="14"/>
              </a:cxn>
              <a:cxn ang="0">
                <a:pos x="113" y="17"/>
              </a:cxn>
              <a:cxn ang="0">
                <a:pos x="124" y="25"/>
              </a:cxn>
              <a:cxn ang="0">
                <a:pos x="129" y="35"/>
              </a:cxn>
              <a:cxn ang="0">
                <a:pos x="133" y="52"/>
              </a:cxn>
              <a:cxn ang="0">
                <a:pos x="132" y="68"/>
              </a:cxn>
              <a:cxn ang="0">
                <a:pos x="127" y="81"/>
              </a:cxn>
              <a:cxn ang="0">
                <a:pos x="122" y="88"/>
              </a:cxn>
              <a:cxn ang="0">
                <a:pos x="111" y="94"/>
              </a:cxn>
              <a:cxn ang="0">
                <a:pos x="91" y="98"/>
              </a:cxn>
            </a:cxnLst>
            <a:rect l="0" t="0" r="r" b="b"/>
            <a:pathLst>
              <a:path w="206" h="214">
                <a:moveTo>
                  <a:pt x="194" y="164"/>
                </a:moveTo>
                <a:lnTo>
                  <a:pt x="193" y="172"/>
                </a:lnTo>
                <a:lnTo>
                  <a:pt x="191" y="179"/>
                </a:lnTo>
                <a:lnTo>
                  <a:pt x="190" y="182"/>
                </a:lnTo>
                <a:lnTo>
                  <a:pt x="189" y="184"/>
                </a:lnTo>
                <a:lnTo>
                  <a:pt x="188" y="185"/>
                </a:lnTo>
                <a:lnTo>
                  <a:pt x="186" y="186"/>
                </a:lnTo>
                <a:lnTo>
                  <a:pt x="183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0" y="171"/>
                </a:lnTo>
                <a:lnTo>
                  <a:pt x="164" y="154"/>
                </a:lnTo>
                <a:lnTo>
                  <a:pt x="162" y="146"/>
                </a:lnTo>
                <a:lnTo>
                  <a:pt x="158" y="138"/>
                </a:lnTo>
                <a:lnTo>
                  <a:pt x="154" y="131"/>
                </a:lnTo>
                <a:lnTo>
                  <a:pt x="152" y="128"/>
                </a:lnTo>
                <a:lnTo>
                  <a:pt x="149" y="124"/>
                </a:lnTo>
                <a:lnTo>
                  <a:pt x="146" y="121"/>
                </a:lnTo>
                <a:lnTo>
                  <a:pt x="143" y="119"/>
                </a:lnTo>
                <a:lnTo>
                  <a:pt x="139" y="116"/>
                </a:lnTo>
                <a:lnTo>
                  <a:pt x="134" y="114"/>
                </a:lnTo>
                <a:lnTo>
                  <a:pt x="130" y="112"/>
                </a:lnTo>
                <a:lnTo>
                  <a:pt x="124" y="110"/>
                </a:lnTo>
                <a:lnTo>
                  <a:pt x="118" y="109"/>
                </a:lnTo>
                <a:lnTo>
                  <a:pt x="111" y="108"/>
                </a:lnTo>
                <a:lnTo>
                  <a:pt x="111" y="107"/>
                </a:lnTo>
                <a:lnTo>
                  <a:pt x="124" y="106"/>
                </a:lnTo>
                <a:lnTo>
                  <a:pt x="137" y="104"/>
                </a:lnTo>
                <a:lnTo>
                  <a:pt x="144" y="103"/>
                </a:lnTo>
                <a:lnTo>
                  <a:pt x="150" y="101"/>
                </a:lnTo>
                <a:lnTo>
                  <a:pt x="156" y="99"/>
                </a:lnTo>
                <a:lnTo>
                  <a:pt x="161" y="96"/>
                </a:lnTo>
                <a:lnTo>
                  <a:pt x="167" y="93"/>
                </a:lnTo>
                <a:lnTo>
                  <a:pt x="171" y="90"/>
                </a:lnTo>
                <a:lnTo>
                  <a:pt x="175" y="86"/>
                </a:lnTo>
                <a:lnTo>
                  <a:pt x="179" y="81"/>
                </a:lnTo>
                <a:lnTo>
                  <a:pt x="182" y="76"/>
                </a:lnTo>
                <a:lnTo>
                  <a:pt x="184" y="70"/>
                </a:lnTo>
                <a:lnTo>
                  <a:pt x="185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8"/>
                </a:lnTo>
                <a:lnTo>
                  <a:pt x="181" y="32"/>
                </a:lnTo>
                <a:lnTo>
                  <a:pt x="178" y="27"/>
                </a:lnTo>
                <a:lnTo>
                  <a:pt x="175" y="22"/>
                </a:lnTo>
                <a:lnTo>
                  <a:pt x="171" y="18"/>
                </a:lnTo>
                <a:lnTo>
                  <a:pt x="166" y="14"/>
                </a:lnTo>
                <a:lnTo>
                  <a:pt x="161" y="11"/>
                </a:lnTo>
                <a:lnTo>
                  <a:pt x="155" y="8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5" y="0"/>
                </a:lnTo>
                <a:lnTo>
                  <a:pt x="117" y="0"/>
                </a:lnTo>
                <a:lnTo>
                  <a:pt x="107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08" y="211"/>
                </a:lnTo>
                <a:lnTo>
                  <a:pt x="108" y="198"/>
                </a:lnTo>
                <a:lnTo>
                  <a:pt x="100" y="198"/>
                </a:lnTo>
                <a:lnTo>
                  <a:pt x="93" y="197"/>
                </a:lnTo>
                <a:lnTo>
                  <a:pt x="88" y="195"/>
                </a:lnTo>
                <a:lnTo>
                  <a:pt x="84" y="193"/>
                </a:lnTo>
                <a:lnTo>
                  <a:pt x="83" y="191"/>
                </a:lnTo>
                <a:lnTo>
                  <a:pt x="81" y="189"/>
                </a:lnTo>
                <a:lnTo>
                  <a:pt x="81" y="187"/>
                </a:lnTo>
                <a:lnTo>
                  <a:pt x="80" y="185"/>
                </a:lnTo>
                <a:lnTo>
                  <a:pt x="79" y="183"/>
                </a:lnTo>
                <a:lnTo>
                  <a:pt x="79" y="180"/>
                </a:lnTo>
                <a:lnTo>
                  <a:pt x="79" y="174"/>
                </a:lnTo>
                <a:lnTo>
                  <a:pt x="79" y="109"/>
                </a:lnTo>
                <a:lnTo>
                  <a:pt x="90" y="111"/>
                </a:lnTo>
                <a:lnTo>
                  <a:pt x="94" y="113"/>
                </a:lnTo>
                <a:lnTo>
                  <a:pt x="98" y="114"/>
                </a:lnTo>
                <a:lnTo>
                  <a:pt x="102" y="116"/>
                </a:lnTo>
                <a:lnTo>
                  <a:pt x="104" y="118"/>
                </a:lnTo>
                <a:lnTo>
                  <a:pt x="106" y="119"/>
                </a:lnTo>
                <a:lnTo>
                  <a:pt x="107" y="120"/>
                </a:lnTo>
                <a:lnTo>
                  <a:pt x="109" y="123"/>
                </a:lnTo>
                <a:lnTo>
                  <a:pt x="110" y="126"/>
                </a:lnTo>
                <a:lnTo>
                  <a:pt x="112" y="130"/>
                </a:lnTo>
                <a:lnTo>
                  <a:pt x="113" y="138"/>
                </a:lnTo>
                <a:lnTo>
                  <a:pt x="115" y="149"/>
                </a:lnTo>
                <a:lnTo>
                  <a:pt x="115" y="162"/>
                </a:lnTo>
                <a:lnTo>
                  <a:pt x="117" y="174"/>
                </a:lnTo>
                <a:lnTo>
                  <a:pt x="118" y="180"/>
                </a:lnTo>
                <a:lnTo>
                  <a:pt x="119" y="185"/>
                </a:lnTo>
                <a:lnTo>
                  <a:pt x="123" y="194"/>
                </a:lnTo>
                <a:lnTo>
                  <a:pt x="125" y="198"/>
                </a:lnTo>
                <a:lnTo>
                  <a:pt x="127" y="202"/>
                </a:lnTo>
                <a:lnTo>
                  <a:pt x="130" y="205"/>
                </a:lnTo>
                <a:lnTo>
                  <a:pt x="133" y="207"/>
                </a:lnTo>
                <a:lnTo>
                  <a:pt x="137" y="209"/>
                </a:lnTo>
                <a:lnTo>
                  <a:pt x="141" y="211"/>
                </a:lnTo>
                <a:lnTo>
                  <a:pt x="145" y="213"/>
                </a:lnTo>
                <a:lnTo>
                  <a:pt x="150" y="214"/>
                </a:lnTo>
                <a:lnTo>
                  <a:pt x="155" y="214"/>
                </a:lnTo>
                <a:lnTo>
                  <a:pt x="161" y="214"/>
                </a:lnTo>
                <a:lnTo>
                  <a:pt x="167" y="214"/>
                </a:lnTo>
                <a:lnTo>
                  <a:pt x="172" y="213"/>
                </a:lnTo>
                <a:lnTo>
                  <a:pt x="177" y="212"/>
                </a:lnTo>
                <a:lnTo>
                  <a:pt x="182" y="211"/>
                </a:lnTo>
                <a:lnTo>
                  <a:pt x="186" y="209"/>
                </a:lnTo>
                <a:lnTo>
                  <a:pt x="189" y="206"/>
                </a:lnTo>
                <a:lnTo>
                  <a:pt x="196" y="201"/>
                </a:lnTo>
                <a:lnTo>
                  <a:pt x="200" y="193"/>
                </a:lnTo>
                <a:lnTo>
                  <a:pt x="203" y="185"/>
                </a:lnTo>
                <a:lnTo>
                  <a:pt x="205" y="180"/>
                </a:lnTo>
                <a:lnTo>
                  <a:pt x="205" y="175"/>
                </a:lnTo>
                <a:lnTo>
                  <a:pt x="206" y="170"/>
                </a:lnTo>
                <a:lnTo>
                  <a:pt x="206" y="164"/>
                </a:lnTo>
                <a:lnTo>
                  <a:pt x="194" y="164"/>
                </a:lnTo>
                <a:close/>
                <a:moveTo>
                  <a:pt x="79" y="32"/>
                </a:moveTo>
                <a:lnTo>
                  <a:pt x="79" y="27"/>
                </a:lnTo>
                <a:lnTo>
                  <a:pt x="80" y="23"/>
                </a:lnTo>
                <a:lnTo>
                  <a:pt x="82" y="20"/>
                </a:lnTo>
                <a:lnTo>
                  <a:pt x="85" y="18"/>
                </a:lnTo>
                <a:lnTo>
                  <a:pt x="88" y="16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6" y="14"/>
                </a:lnTo>
                <a:lnTo>
                  <a:pt x="110" y="15"/>
                </a:lnTo>
                <a:lnTo>
                  <a:pt x="113" y="17"/>
                </a:lnTo>
                <a:lnTo>
                  <a:pt x="116" y="18"/>
                </a:lnTo>
                <a:lnTo>
                  <a:pt x="119" y="20"/>
                </a:lnTo>
                <a:lnTo>
                  <a:pt x="124" y="25"/>
                </a:lnTo>
                <a:lnTo>
                  <a:pt x="126" y="28"/>
                </a:lnTo>
                <a:lnTo>
                  <a:pt x="128" y="32"/>
                </a:lnTo>
                <a:lnTo>
                  <a:pt x="129" y="35"/>
                </a:lnTo>
                <a:lnTo>
                  <a:pt x="131" y="39"/>
                </a:lnTo>
                <a:lnTo>
                  <a:pt x="132" y="47"/>
                </a:lnTo>
                <a:lnTo>
                  <a:pt x="133" y="52"/>
                </a:lnTo>
                <a:lnTo>
                  <a:pt x="133" y="56"/>
                </a:lnTo>
                <a:lnTo>
                  <a:pt x="133" y="63"/>
                </a:lnTo>
                <a:lnTo>
                  <a:pt x="132" y="68"/>
                </a:lnTo>
                <a:lnTo>
                  <a:pt x="131" y="73"/>
                </a:lnTo>
                <a:lnTo>
                  <a:pt x="129" y="78"/>
                </a:lnTo>
                <a:lnTo>
                  <a:pt x="127" y="81"/>
                </a:lnTo>
                <a:lnTo>
                  <a:pt x="125" y="85"/>
                </a:lnTo>
                <a:lnTo>
                  <a:pt x="123" y="86"/>
                </a:lnTo>
                <a:lnTo>
                  <a:pt x="122" y="88"/>
                </a:lnTo>
                <a:lnTo>
                  <a:pt x="118" y="90"/>
                </a:lnTo>
                <a:lnTo>
                  <a:pt x="115" y="92"/>
                </a:lnTo>
                <a:lnTo>
                  <a:pt x="111" y="94"/>
                </a:lnTo>
                <a:lnTo>
                  <a:pt x="101" y="96"/>
                </a:lnTo>
                <a:lnTo>
                  <a:pt x="96" y="97"/>
                </a:lnTo>
                <a:lnTo>
                  <a:pt x="91" y="98"/>
                </a:lnTo>
                <a:lnTo>
                  <a:pt x="79" y="98"/>
                </a:lnTo>
                <a:lnTo>
                  <a:pt x="79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6" name="Freeform 25"/>
          <p:cNvSpPr>
            <a:spLocks/>
          </p:cNvSpPr>
          <p:nvPr userDrawn="1"/>
        </p:nvSpPr>
        <p:spPr bwMode="auto">
          <a:xfrm>
            <a:off x="1620838" y="904875"/>
            <a:ext cx="95250" cy="168275"/>
          </a:xfrm>
          <a:custGeom>
            <a:avLst/>
            <a:gdLst/>
            <a:ahLst/>
            <a:cxnLst>
              <a:cxn ang="0">
                <a:pos x="113" y="211"/>
              </a:cxn>
              <a:cxn ang="0">
                <a:pos x="113" y="198"/>
              </a:cxn>
              <a:cxn ang="0">
                <a:pos x="104" y="198"/>
              </a:cxn>
              <a:cxn ang="0">
                <a:pos x="97" y="197"/>
              </a:cxn>
              <a:cxn ang="0">
                <a:pos x="92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2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2" y="14"/>
              </a:cxn>
              <a:cxn ang="0">
                <a:pos x="97" y="13"/>
              </a:cxn>
              <a:cxn ang="0">
                <a:pos x="104" y="12"/>
              </a:cxn>
              <a:cxn ang="0">
                <a:pos x="113" y="12"/>
              </a:cxn>
              <a:cxn ang="0">
                <a:pos x="113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4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29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4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3" y="211"/>
              </a:cxn>
            </a:cxnLst>
            <a:rect l="0" t="0" r="r" b="b"/>
            <a:pathLst>
              <a:path w="113" h="211">
                <a:moveTo>
                  <a:pt x="113" y="211"/>
                </a:moveTo>
                <a:lnTo>
                  <a:pt x="113" y="198"/>
                </a:lnTo>
                <a:lnTo>
                  <a:pt x="104" y="198"/>
                </a:lnTo>
                <a:lnTo>
                  <a:pt x="97" y="197"/>
                </a:lnTo>
                <a:lnTo>
                  <a:pt x="92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2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2" y="14"/>
                </a:lnTo>
                <a:lnTo>
                  <a:pt x="97" y="13"/>
                </a:lnTo>
                <a:lnTo>
                  <a:pt x="104" y="12"/>
                </a:lnTo>
                <a:lnTo>
                  <a:pt x="113" y="12"/>
                </a:lnTo>
                <a:lnTo>
                  <a:pt x="113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29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3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7" name="Freeform 26"/>
          <p:cNvSpPr>
            <a:spLocks/>
          </p:cNvSpPr>
          <p:nvPr userDrawn="1"/>
        </p:nvSpPr>
        <p:spPr bwMode="auto">
          <a:xfrm>
            <a:off x="2370138" y="904875"/>
            <a:ext cx="95250" cy="168275"/>
          </a:xfrm>
          <a:custGeom>
            <a:avLst/>
            <a:gdLst/>
            <a:ahLst/>
            <a:cxnLst>
              <a:cxn ang="0">
                <a:pos x="112" y="211"/>
              </a:cxn>
              <a:cxn ang="0">
                <a:pos x="112" y="198"/>
              </a:cxn>
              <a:cxn ang="0">
                <a:pos x="104" y="198"/>
              </a:cxn>
              <a:cxn ang="0">
                <a:pos x="98" y="197"/>
              </a:cxn>
              <a:cxn ang="0">
                <a:pos x="93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3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2" y="211"/>
              </a:cxn>
            </a:cxnLst>
            <a:rect l="0" t="0" r="r" b="b"/>
            <a:pathLst>
              <a:path w="112" h="211">
                <a:moveTo>
                  <a:pt x="112" y="211"/>
                </a:moveTo>
                <a:lnTo>
                  <a:pt x="112" y="198"/>
                </a:lnTo>
                <a:lnTo>
                  <a:pt x="104" y="198"/>
                </a:lnTo>
                <a:lnTo>
                  <a:pt x="98" y="197"/>
                </a:lnTo>
                <a:lnTo>
                  <a:pt x="93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3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2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8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EA1455C6-9598-4693-9026-0A01B40DBCB4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667000"/>
            <a:ext cx="8420100" cy="1143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5500" y="3810000"/>
            <a:ext cx="6934200" cy="533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000"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</p:spTree>
  </p:cSld>
  <p:clrMapOvr>
    <a:masterClrMapping/>
  </p:clrMapOvr>
  <p:transition spd="slow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5100" y="3"/>
            <a:ext cx="8420100" cy="620713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285037" y="-76200"/>
            <a:ext cx="2373313" cy="6705600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65100" y="-76200"/>
            <a:ext cx="6954838" cy="6705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7B07487A-D5E5-410A-9A06-AE0444746432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057" y="344471"/>
            <a:ext cx="8986309" cy="55576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43949" y="1143047"/>
            <a:ext cx="9046240" cy="520266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3"/>
          </p:nvPr>
        </p:nvSpPr>
        <p:spPr>
          <a:xfrm>
            <a:off x="836613" y="6554788"/>
            <a:ext cx="4676775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 b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 txBox="1">
            <a:spLocks noChangeArrowheads="1"/>
          </p:cNvSpPr>
          <p:nvPr userDrawn="1"/>
        </p:nvSpPr>
        <p:spPr bwMode="auto">
          <a:xfrm>
            <a:off x="387350" y="6510338"/>
            <a:ext cx="222250" cy="16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>
            <a:lvl1pPr algn="l" eaLnBrk="1" hangingPunct="1">
              <a:lnSpc>
                <a:spcPct val="100000"/>
              </a:lnSpc>
              <a:defRPr sz="700"/>
            </a:lvl1pPr>
          </a:lstStyle>
          <a:p>
            <a:pPr>
              <a:defRPr/>
            </a:pPr>
            <a:fld id="{BC53118C-6F68-4DC8-ABA7-D7926B7273AD}" type="slidenum">
              <a:rPr lang="en-GB" sz="800" b="0" smtClean="0">
                <a:solidFill>
                  <a:srgbClr val="002776"/>
                </a:solidFill>
                <a:latin typeface="Arial" charset="0"/>
              </a:rPr>
              <a:pPr>
                <a:defRPr/>
              </a:pPr>
              <a:t>‹N›</a:t>
            </a:fld>
            <a:endParaRPr lang="en-GB" sz="800" b="0" dirty="0">
              <a:solidFill>
                <a:srgbClr val="002776"/>
              </a:solidFill>
              <a:latin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 txBox="1">
            <a:spLocks noChangeArrowheads="1"/>
          </p:cNvSpPr>
          <p:nvPr userDrawn="1"/>
        </p:nvSpPr>
        <p:spPr bwMode="auto">
          <a:xfrm>
            <a:off x="387350" y="6510338"/>
            <a:ext cx="222250" cy="16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>
            <a:lvl1pPr algn="l" eaLnBrk="1" hangingPunct="1">
              <a:lnSpc>
                <a:spcPct val="100000"/>
              </a:lnSpc>
              <a:defRPr sz="700"/>
            </a:lvl1pPr>
          </a:lstStyle>
          <a:p>
            <a:pPr>
              <a:defRPr/>
            </a:pPr>
            <a:fld id="{19FABC43-2942-41C1-A0E9-3BCC6EB48495}" type="slidenum">
              <a:rPr lang="en-GB" sz="800" b="0" smtClean="0">
                <a:solidFill>
                  <a:srgbClr val="002776"/>
                </a:solidFill>
                <a:latin typeface="Arial" charset="0"/>
              </a:rPr>
              <a:pPr>
                <a:defRPr/>
              </a:pPr>
              <a:t>‹N›</a:t>
            </a:fld>
            <a:endParaRPr lang="en-GB" sz="800" b="0" dirty="0">
              <a:solidFill>
                <a:srgbClr val="002776"/>
              </a:solidFill>
              <a:latin typeface="Arial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 txBox="1">
            <a:spLocks noChangeArrowheads="1"/>
          </p:cNvSpPr>
          <p:nvPr userDrawn="1"/>
        </p:nvSpPr>
        <p:spPr bwMode="auto">
          <a:xfrm>
            <a:off x="387350" y="6510338"/>
            <a:ext cx="222250" cy="16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>
            <a:lvl1pPr algn="l" eaLnBrk="1" hangingPunct="1">
              <a:lnSpc>
                <a:spcPct val="100000"/>
              </a:lnSpc>
              <a:defRPr sz="700"/>
            </a:lvl1pPr>
          </a:lstStyle>
          <a:p>
            <a:pPr>
              <a:defRPr/>
            </a:pPr>
            <a:fld id="{FAF5D773-0187-487B-850E-308B092C139E}" type="slidenum">
              <a:rPr lang="en-GB" sz="800" b="0" smtClean="0">
                <a:solidFill>
                  <a:srgbClr val="002776"/>
                </a:solidFill>
              </a:rPr>
              <a:pPr>
                <a:defRPr/>
              </a:pPr>
              <a:t>‹N›</a:t>
            </a:fld>
            <a:endParaRPr lang="en-GB" sz="800" b="0" dirty="0">
              <a:solidFill>
                <a:srgbClr val="002776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it-IT" noProof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826" y="1290502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6"/>
          <p:cNvSpPr>
            <a:spLocks noChangeShapeType="1"/>
          </p:cNvSpPr>
          <p:nvPr userDrawn="1"/>
        </p:nvSpPr>
        <p:spPr bwMode="auto">
          <a:xfrm flipH="1">
            <a:off x="1612900" y="685800"/>
            <a:ext cx="7924800" cy="0"/>
          </a:xfrm>
          <a:prstGeom prst="line">
            <a:avLst/>
          </a:prstGeom>
          <a:noFill/>
          <a:ln w="31750">
            <a:solidFill>
              <a:srgbClr val="A30030"/>
            </a:solidFill>
            <a:round/>
            <a:headEnd/>
            <a:tailEnd/>
          </a:ln>
        </p:spPr>
        <p:txBody>
          <a:bodyPr wrap="none" anchor="ctr"/>
          <a:lstStyle/>
          <a:p>
            <a:pPr algn="just">
              <a:lnSpc>
                <a:spcPct val="150000"/>
              </a:lnSpc>
              <a:spcBef>
                <a:spcPct val="50000"/>
              </a:spcBef>
              <a:defRPr/>
            </a:pPr>
            <a:endParaRPr lang="it-IT" sz="1100" b="0">
              <a:solidFill>
                <a:srgbClr val="000000"/>
              </a:solidFill>
              <a:latin typeface="Verdana" pitchFamily="34" charset="0"/>
              <a:cs typeface="Times New Roman" charset="0"/>
            </a:endParaRP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r>
              <a:rPr lang="it-IT" sz="900" i="1">
                <a:solidFill>
                  <a:srgbClr val="292929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t>draft for discussion</a:t>
            </a:r>
          </a:p>
        </p:txBody>
      </p:sp>
      <p:pic>
        <p:nvPicPr>
          <p:cNvPr id="6" name="Picture 23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88" y="136525"/>
            <a:ext cx="1198562" cy="73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McK Date"/>
          <p:cNvSpPr txBox="1"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BB56A985-8D7B-4FE4-B510-AEB0FAC03823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flipV="1">
            <a:off x="430213" y="362607"/>
            <a:ext cx="9059862" cy="119993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1775" y="1728788"/>
            <a:ext cx="9328150" cy="408868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 txBox="1">
            <a:spLocks noChangeArrowheads="1"/>
          </p:cNvSpPr>
          <p:nvPr userDrawn="1"/>
        </p:nvSpPr>
        <p:spPr bwMode="auto">
          <a:xfrm>
            <a:off x="387350" y="6510338"/>
            <a:ext cx="222250" cy="16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>
            <a:lvl1pPr algn="l" eaLnBrk="1" hangingPunct="1">
              <a:lnSpc>
                <a:spcPct val="100000"/>
              </a:lnSpc>
              <a:defRPr sz="700"/>
            </a:lvl1pPr>
          </a:lstStyle>
          <a:p>
            <a:pPr>
              <a:defRPr/>
            </a:pPr>
            <a:fld id="{28CCDDEC-BFD1-48B4-87E6-D09DAC426A7F}" type="slidenum">
              <a:rPr lang="en-GB" sz="800" b="0" smtClean="0">
                <a:solidFill>
                  <a:srgbClr val="002776"/>
                </a:solidFill>
                <a:latin typeface="Arial" charset="0"/>
              </a:rPr>
              <a:pPr>
                <a:defRPr/>
              </a:pPr>
              <a:t>‹N›</a:t>
            </a:fld>
            <a:endParaRPr lang="en-GB" sz="800" b="0" dirty="0">
              <a:solidFill>
                <a:srgbClr val="002776"/>
              </a:solidFill>
              <a:latin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 txBox="1">
            <a:spLocks noChangeArrowheads="1"/>
          </p:cNvSpPr>
          <p:nvPr userDrawn="1"/>
        </p:nvSpPr>
        <p:spPr bwMode="auto">
          <a:xfrm>
            <a:off x="387350" y="6510338"/>
            <a:ext cx="222250" cy="16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>
            <a:lvl1pPr algn="l" eaLnBrk="1" hangingPunct="1">
              <a:lnSpc>
                <a:spcPct val="100000"/>
              </a:lnSpc>
              <a:defRPr sz="700"/>
            </a:lvl1pPr>
          </a:lstStyle>
          <a:p>
            <a:pPr>
              <a:defRPr/>
            </a:pPr>
            <a:fld id="{D4624443-1733-47F8-AE3D-53A58D664D22}" type="slidenum">
              <a:rPr lang="en-GB" sz="800" b="0" smtClean="0">
                <a:solidFill>
                  <a:srgbClr val="002776"/>
                </a:solidFill>
                <a:latin typeface="Arial" charset="0"/>
              </a:rPr>
              <a:pPr>
                <a:defRPr/>
              </a:pPr>
              <a:t>‹N›</a:t>
            </a:fld>
            <a:endParaRPr lang="en-GB" sz="800" b="0" dirty="0">
              <a:solidFill>
                <a:srgbClr val="002776"/>
              </a:solidFill>
              <a:latin typeface="Arial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it-IT" noProof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2941638" y="642938"/>
            <a:ext cx="6964362" cy="142875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142875"/>
            <a:ext cx="3040063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5"/>
          <p:cNvSpPr>
            <a:spLocks/>
          </p:cNvSpPr>
          <p:nvPr userDrawn="1"/>
        </p:nvSpPr>
        <p:spPr bwMode="auto">
          <a:xfrm>
            <a:off x="465138" y="147638"/>
            <a:ext cx="363537" cy="923925"/>
          </a:xfrm>
          <a:custGeom>
            <a:avLst/>
            <a:gdLst/>
            <a:ahLst/>
            <a:cxnLst>
              <a:cxn ang="0">
                <a:pos x="213" y="1165"/>
              </a:cxn>
              <a:cxn ang="0">
                <a:pos x="407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8" y="689"/>
              </a:cxn>
              <a:cxn ang="0">
                <a:pos x="213" y="318"/>
              </a:cxn>
              <a:cxn ang="0">
                <a:pos x="213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4" y="299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19" y="352"/>
              </a:cxn>
              <a:cxn ang="0">
                <a:pos x="25" y="364"/>
              </a:cxn>
              <a:cxn ang="0">
                <a:pos x="198" y="689"/>
              </a:cxn>
              <a:cxn ang="0">
                <a:pos x="200" y="693"/>
              </a:cxn>
              <a:cxn ang="0">
                <a:pos x="202" y="698"/>
              </a:cxn>
              <a:cxn ang="0">
                <a:pos x="205" y="704"/>
              </a:cxn>
              <a:cxn ang="0">
                <a:pos x="208" y="712"/>
              </a:cxn>
              <a:cxn ang="0">
                <a:pos x="210" y="721"/>
              </a:cxn>
              <a:cxn ang="0">
                <a:pos x="212" y="731"/>
              </a:cxn>
              <a:cxn ang="0">
                <a:pos x="212" y="736"/>
              </a:cxn>
              <a:cxn ang="0">
                <a:pos x="213" y="741"/>
              </a:cxn>
              <a:cxn ang="0">
                <a:pos x="212" y="747"/>
              </a:cxn>
              <a:cxn ang="0">
                <a:pos x="212" y="752"/>
              </a:cxn>
              <a:cxn ang="0">
                <a:pos x="210" y="762"/>
              </a:cxn>
              <a:cxn ang="0">
                <a:pos x="208" y="772"/>
              </a:cxn>
              <a:cxn ang="0">
                <a:pos x="205" y="779"/>
              </a:cxn>
              <a:cxn ang="0">
                <a:pos x="199" y="791"/>
              </a:cxn>
              <a:cxn ang="0">
                <a:pos x="197" y="795"/>
              </a:cxn>
              <a:cxn ang="0">
                <a:pos x="0" y="1165"/>
              </a:cxn>
              <a:cxn ang="0">
                <a:pos x="213" y="1165"/>
              </a:cxn>
            </a:cxnLst>
            <a:rect l="0" t="0" r="r" b="b"/>
            <a:pathLst>
              <a:path w="424" h="1165">
                <a:moveTo>
                  <a:pt x="213" y="1165"/>
                </a:moveTo>
                <a:lnTo>
                  <a:pt x="407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8" y="689"/>
                </a:lnTo>
                <a:lnTo>
                  <a:pt x="213" y="318"/>
                </a:lnTo>
                <a:lnTo>
                  <a:pt x="213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4" y="299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19" y="352"/>
                </a:lnTo>
                <a:lnTo>
                  <a:pt x="25" y="364"/>
                </a:lnTo>
                <a:lnTo>
                  <a:pt x="198" y="689"/>
                </a:lnTo>
                <a:lnTo>
                  <a:pt x="200" y="693"/>
                </a:lnTo>
                <a:lnTo>
                  <a:pt x="202" y="698"/>
                </a:lnTo>
                <a:lnTo>
                  <a:pt x="205" y="704"/>
                </a:lnTo>
                <a:lnTo>
                  <a:pt x="208" y="712"/>
                </a:lnTo>
                <a:lnTo>
                  <a:pt x="210" y="721"/>
                </a:lnTo>
                <a:lnTo>
                  <a:pt x="212" y="731"/>
                </a:lnTo>
                <a:lnTo>
                  <a:pt x="212" y="736"/>
                </a:lnTo>
                <a:lnTo>
                  <a:pt x="213" y="741"/>
                </a:lnTo>
                <a:lnTo>
                  <a:pt x="212" y="747"/>
                </a:lnTo>
                <a:lnTo>
                  <a:pt x="212" y="752"/>
                </a:lnTo>
                <a:lnTo>
                  <a:pt x="210" y="762"/>
                </a:lnTo>
                <a:lnTo>
                  <a:pt x="208" y="772"/>
                </a:lnTo>
                <a:lnTo>
                  <a:pt x="205" y="779"/>
                </a:lnTo>
                <a:lnTo>
                  <a:pt x="199" y="791"/>
                </a:lnTo>
                <a:lnTo>
                  <a:pt x="197" y="795"/>
                </a:lnTo>
                <a:lnTo>
                  <a:pt x="0" y="1165"/>
                </a:lnTo>
                <a:lnTo>
                  <a:pt x="213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1011238" y="147638"/>
            <a:ext cx="365125" cy="923925"/>
          </a:xfrm>
          <a:custGeom>
            <a:avLst/>
            <a:gdLst/>
            <a:ahLst/>
            <a:cxnLst>
              <a:cxn ang="0">
                <a:pos x="211" y="1165"/>
              </a:cxn>
              <a:cxn ang="0">
                <a:pos x="408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9" y="689"/>
              </a:cxn>
              <a:cxn ang="0">
                <a:pos x="211" y="318"/>
              </a:cxn>
              <a:cxn ang="0">
                <a:pos x="211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20" y="352"/>
              </a:cxn>
              <a:cxn ang="0">
                <a:pos x="25" y="364"/>
              </a:cxn>
              <a:cxn ang="0">
                <a:pos x="197" y="689"/>
              </a:cxn>
              <a:cxn ang="0">
                <a:pos x="199" y="693"/>
              </a:cxn>
              <a:cxn ang="0">
                <a:pos x="201" y="698"/>
              </a:cxn>
              <a:cxn ang="0">
                <a:pos x="204" y="704"/>
              </a:cxn>
              <a:cxn ang="0">
                <a:pos x="207" y="712"/>
              </a:cxn>
              <a:cxn ang="0">
                <a:pos x="208" y="716"/>
              </a:cxn>
              <a:cxn ang="0">
                <a:pos x="209" y="721"/>
              </a:cxn>
              <a:cxn ang="0">
                <a:pos x="211" y="731"/>
              </a:cxn>
              <a:cxn ang="0">
                <a:pos x="211" y="736"/>
              </a:cxn>
              <a:cxn ang="0">
                <a:pos x="211" y="741"/>
              </a:cxn>
              <a:cxn ang="0">
                <a:pos x="211" y="747"/>
              </a:cxn>
              <a:cxn ang="0">
                <a:pos x="211" y="752"/>
              </a:cxn>
              <a:cxn ang="0">
                <a:pos x="209" y="762"/>
              </a:cxn>
              <a:cxn ang="0">
                <a:pos x="206" y="772"/>
              </a:cxn>
              <a:cxn ang="0">
                <a:pos x="204" y="779"/>
              </a:cxn>
              <a:cxn ang="0">
                <a:pos x="198" y="791"/>
              </a:cxn>
              <a:cxn ang="0">
                <a:pos x="196" y="795"/>
              </a:cxn>
              <a:cxn ang="0">
                <a:pos x="0" y="1165"/>
              </a:cxn>
              <a:cxn ang="0">
                <a:pos x="211" y="1165"/>
              </a:cxn>
            </a:cxnLst>
            <a:rect l="0" t="0" r="r" b="b"/>
            <a:pathLst>
              <a:path w="424" h="1165">
                <a:moveTo>
                  <a:pt x="211" y="1165"/>
                </a:moveTo>
                <a:lnTo>
                  <a:pt x="408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9" y="689"/>
                </a:lnTo>
                <a:lnTo>
                  <a:pt x="211" y="318"/>
                </a:lnTo>
                <a:lnTo>
                  <a:pt x="211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20" y="352"/>
                </a:lnTo>
                <a:lnTo>
                  <a:pt x="25" y="364"/>
                </a:lnTo>
                <a:lnTo>
                  <a:pt x="197" y="689"/>
                </a:lnTo>
                <a:lnTo>
                  <a:pt x="199" y="693"/>
                </a:lnTo>
                <a:lnTo>
                  <a:pt x="201" y="698"/>
                </a:lnTo>
                <a:lnTo>
                  <a:pt x="204" y="704"/>
                </a:lnTo>
                <a:lnTo>
                  <a:pt x="207" y="712"/>
                </a:lnTo>
                <a:lnTo>
                  <a:pt x="208" y="716"/>
                </a:lnTo>
                <a:lnTo>
                  <a:pt x="209" y="721"/>
                </a:lnTo>
                <a:lnTo>
                  <a:pt x="211" y="731"/>
                </a:lnTo>
                <a:lnTo>
                  <a:pt x="211" y="736"/>
                </a:lnTo>
                <a:lnTo>
                  <a:pt x="211" y="741"/>
                </a:lnTo>
                <a:lnTo>
                  <a:pt x="211" y="747"/>
                </a:lnTo>
                <a:lnTo>
                  <a:pt x="211" y="752"/>
                </a:lnTo>
                <a:lnTo>
                  <a:pt x="209" y="762"/>
                </a:lnTo>
                <a:lnTo>
                  <a:pt x="206" y="772"/>
                </a:lnTo>
                <a:lnTo>
                  <a:pt x="204" y="779"/>
                </a:lnTo>
                <a:lnTo>
                  <a:pt x="198" y="791"/>
                </a:lnTo>
                <a:lnTo>
                  <a:pt x="196" y="795"/>
                </a:lnTo>
                <a:lnTo>
                  <a:pt x="0" y="1165"/>
                </a:lnTo>
                <a:lnTo>
                  <a:pt x="211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738188" y="398463"/>
            <a:ext cx="363537" cy="925512"/>
          </a:xfrm>
          <a:custGeom>
            <a:avLst/>
            <a:gdLst/>
            <a:ahLst/>
            <a:cxnLst>
              <a:cxn ang="0">
                <a:pos x="212" y="0"/>
              </a:cxn>
              <a:cxn ang="0">
                <a:pos x="407" y="370"/>
              </a:cxn>
              <a:cxn ang="0">
                <a:pos x="410" y="374"/>
              </a:cxn>
              <a:cxn ang="0">
                <a:pos x="412" y="379"/>
              </a:cxn>
              <a:cxn ang="0">
                <a:pos x="415" y="385"/>
              </a:cxn>
              <a:cxn ang="0">
                <a:pos x="418" y="393"/>
              </a:cxn>
              <a:cxn ang="0">
                <a:pos x="421" y="402"/>
              </a:cxn>
              <a:cxn ang="0">
                <a:pos x="423" y="413"/>
              </a:cxn>
              <a:cxn ang="0">
                <a:pos x="424" y="423"/>
              </a:cxn>
              <a:cxn ang="0">
                <a:pos x="424" y="429"/>
              </a:cxn>
              <a:cxn ang="0">
                <a:pos x="423" y="434"/>
              </a:cxn>
              <a:cxn ang="0">
                <a:pos x="421" y="444"/>
              </a:cxn>
              <a:cxn ang="0">
                <a:pos x="419" y="453"/>
              </a:cxn>
              <a:cxn ang="0">
                <a:pos x="416" y="461"/>
              </a:cxn>
              <a:cxn ang="0">
                <a:pos x="413" y="467"/>
              </a:cxn>
              <a:cxn ang="0">
                <a:pos x="410" y="472"/>
              </a:cxn>
              <a:cxn ang="0">
                <a:pos x="408" y="476"/>
              </a:cxn>
              <a:cxn ang="0">
                <a:pos x="212" y="847"/>
              </a:cxn>
              <a:cxn ang="0">
                <a:pos x="212" y="1165"/>
              </a:cxn>
              <a:cxn ang="0">
                <a:pos x="0" y="1165"/>
              </a:cxn>
              <a:cxn ang="0">
                <a:pos x="0" y="900"/>
              </a:cxn>
              <a:cxn ang="0">
                <a:pos x="1" y="885"/>
              </a:cxn>
              <a:cxn ang="0">
                <a:pos x="2" y="872"/>
              </a:cxn>
              <a:cxn ang="0">
                <a:pos x="3" y="865"/>
              </a:cxn>
              <a:cxn ang="0">
                <a:pos x="4" y="859"/>
              </a:cxn>
              <a:cxn ang="0">
                <a:pos x="8" y="847"/>
              </a:cxn>
              <a:cxn ang="0">
                <a:pos x="11" y="837"/>
              </a:cxn>
              <a:cxn ang="0">
                <a:pos x="14" y="825"/>
              </a:cxn>
              <a:cxn ang="0">
                <a:pos x="19" y="813"/>
              </a:cxn>
              <a:cxn ang="0">
                <a:pos x="25" y="800"/>
              </a:cxn>
              <a:cxn ang="0">
                <a:pos x="196" y="476"/>
              </a:cxn>
              <a:cxn ang="0">
                <a:pos x="199" y="472"/>
              </a:cxn>
              <a:cxn ang="0">
                <a:pos x="204" y="461"/>
              </a:cxn>
              <a:cxn ang="0">
                <a:pos x="207" y="453"/>
              </a:cxn>
              <a:cxn ang="0">
                <a:pos x="209" y="444"/>
              </a:cxn>
              <a:cxn ang="0">
                <a:pos x="211" y="434"/>
              </a:cxn>
              <a:cxn ang="0">
                <a:pos x="211" y="429"/>
              </a:cxn>
              <a:cxn ang="0">
                <a:pos x="212" y="423"/>
              </a:cxn>
              <a:cxn ang="0">
                <a:pos x="211" y="418"/>
              </a:cxn>
              <a:cxn ang="0">
                <a:pos x="211" y="413"/>
              </a:cxn>
              <a:cxn ang="0">
                <a:pos x="209" y="402"/>
              </a:cxn>
              <a:cxn ang="0">
                <a:pos x="206" y="393"/>
              </a:cxn>
              <a:cxn ang="0">
                <a:pos x="203" y="385"/>
              </a:cxn>
              <a:cxn ang="0">
                <a:pos x="198" y="374"/>
              </a:cxn>
              <a:cxn ang="0">
                <a:pos x="195" y="370"/>
              </a:cxn>
              <a:cxn ang="0">
                <a:pos x="0" y="0"/>
              </a:cxn>
              <a:cxn ang="0">
                <a:pos x="212" y="0"/>
              </a:cxn>
            </a:cxnLst>
            <a:rect l="0" t="0" r="r" b="b"/>
            <a:pathLst>
              <a:path w="424" h="1165">
                <a:moveTo>
                  <a:pt x="212" y="0"/>
                </a:moveTo>
                <a:lnTo>
                  <a:pt x="407" y="370"/>
                </a:lnTo>
                <a:lnTo>
                  <a:pt x="410" y="374"/>
                </a:lnTo>
                <a:lnTo>
                  <a:pt x="412" y="379"/>
                </a:lnTo>
                <a:lnTo>
                  <a:pt x="415" y="385"/>
                </a:lnTo>
                <a:lnTo>
                  <a:pt x="418" y="393"/>
                </a:lnTo>
                <a:lnTo>
                  <a:pt x="421" y="402"/>
                </a:lnTo>
                <a:lnTo>
                  <a:pt x="423" y="413"/>
                </a:lnTo>
                <a:lnTo>
                  <a:pt x="424" y="423"/>
                </a:lnTo>
                <a:lnTo>
                  <a:pt x="424" y="429"/>
                </a:lnTo>
                <a:lnTo>
                  <a:pt x="423" y="434"/>
                </a:lnTo>
                <a:lnTo>
                  <a:pt x="421" y="444"/>
                </a:lnTo>
                <a:lnTo>
                  <a:pt x="419" y="453"/>
                </a:lnTo>
                <a:lnTo>
                  <a:pt x="416" y="461"/>
                </a:lnTo>
                <a:lnTo>
                  <a:pt x="413" y="467"/>
                </a:lnTo>
                <a:lnTo>
                  <a:pt x="410" y="472"/>
                </a:lnTo>
                <a:lnTo>
                  <a:pt x="408" y="476"/>
                </a:lnTo>
                <a:lnTo>
                  <a:pt x="212" y="847"/>
                </a:lnTo>
                <a:lnTo>
                  <a:pt x="212" y="1165"/>
                </a:lnTo>
                <a:lnTo>
                  <a:pt x="0" y="1165"/>
                </a:lnTo>
                <a:lnTo>
                  <a:pt x="0" y="900"/>
                </a:lnTo>
                <a:lnTo>
                  <a:pt x="1" y="885"/>
                </a:lnTo>
                <a:lnTo>
                  <a:pt x="2" y="872"/>
                </a:lnTo>
                <a:lnTo>
                  <a:pt x="3" y="865"/>
                </a:lnTo>
                <a:lnTo>
                  <a:pt x="4" y="859"/>
                </a:lnTo>
                <a:lnTo>
                  <a:pt x="8" y="847"/>
                </a:lnTo>
                <a:lnTo>
                  <a:pt x="11" y="837"/>
                </a:lnTo>
                <a:lnTo>
                  <a:pt x="14" y="825"/>
                </a:lnTo>
                <a:lnTo>
                  <a:pt x="19" y="813"/>
                </a:lnTo>
                <a:lnTo>
                  <a:pt x="25" y="800"/>
                </a:lnTo>
                <a:lnTo>
                  <a:pt x="196" y="476"/>
                </a:lnTo>
                <a:lnTo>
                  <a:pt x="199" y="472"/>
                </a:lnTo>
                <a:lnTo>
                  <a:pt x="204" y="461"/>
                </a:lnTo>
                <a:lnTo>
                  <a:pt x="207" y="453"/>
                </a:lnTo>
                <a:lnTo>
                  <a:pt x="209" y="444"/>
                </a:lnTo>
                <a:lnTo>
                  <a:pt x="211" y="434"/>
                </a:lnTo>
                <a:lnTo>
                  <a:pt x="211" y="429"/>
                </a:lnTo>
                <a:lnTo>
                  <a:pt x="212" y="423"/>
                </a:lnTo>
                <a:lnTo>
                  <a:pt x="211" y="418"/>
                </a:lnTo>
                <a:lnTo>
                  <a:pt x="211" y="413"/>
                </a:lnTo>
                <a:lnTo>
                  <a:pt x="209" y="402"/>
                </a:lnTo>
                <a:lnTo>
                  <a:pt x="206" y="393"/>
                </a:lnTo>
                <a:lnTo>
                  <a:pt x="203" y="385"/>
                </a:lnTo>
                <a:lnTo>
                  <a:pt x="198" y="374"/>
                </a:lnTo>
                <a:lnTo>
                  <a:pt x="195" y="370"/>
                </a:lnTo>
                <a:lnTo>
                  <a:pt x="0" y="0"/>
                </a:lnTo>
                <a:lnTo>
                  <a:pt x="212" y="0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Freeform 8"/>
          <p:cNvSpPr>
            <a:spLocks noEditPoints="1"/>
          </p:cNvSpPr>
          <p:nvPr userDrawn="1"/>
        </p:nvSpPr>
        <p:spPr bwMode="auto">
          <a:xfrm>
            <a:off x="1435100" y="400050"/>
            <a:ext cx="169863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6" y="17"/>
              </a:cxn>
              <a:cxn ang="0">
                <a:pos x="98" y="14"/>
              </a:cxn>
              <a:cxn ang="0">
                <a:pos x="119" y="20"/>
              </a:cxn>
              <a:cxn ang="0">
                <a:pos x="128" y="30"/>
              </a:cxn>
              <a:cxn ang="0">
                <a:pos x="132" y="41"/>
              </a:cxn>
              <a:cxn ang="0">
                <a:pos x="134" y="55"/>
              </a:cxn>
              <a:cxn ang="0">
                <a:pos x="131" y="71"/>
              </a:cxn>
              <a:cxn ang="0">
                <a:pos x="125" y="81"/>
              </a:cxn>
              <a:cxn ang="0">
                <a:pos x="116" y="88"/>
              </a:cxn>
              <a:cxn ang="0">
                <a:pos x="104" y="92"/>
              </a:cxn>
              <a:cxn ang="0">
                <a:pos x="88" y="93"/>
              </a:cxn>
              <a:cxn ang="0">
                <a:pos x="28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49" y="208"/>
              </a:cxn>
              <a:cxn ang="0">
                <a:pos x="164" y="202"/>
              </a:cxn>
              <a:cxn ang="0">
                <a:pos x="181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6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7" y="99"/>
              </a:cxn>
              <a:cxn ang="0">
                <a:pos x="147" y="96"/>
              </a:cxn>
              <a:cxn ang="0">
                <a:pos x="165" y="90"/>
              </a:cxn>
              <a:cxn ang="0">
                <a:pos x="175" y="82"/>
              </a:cxn>
              <a:cxn ang="0">
                <a:pos x="183" y="71"/>
              </a:cxn>
              <a:cxn ang="0">
                <a:pos x="186" y="57"/>
              </a:cxn>
              <a:cxn ang="0">
                <a:pos x="185" y="40"/>
              </a:cxn>
              <a:cxn ang="0">
                <a:pos x="178" y="25"/>
              </a:cxn>
              <a:cxn ang="0">
                <a:pos x="165" y="13"/>
              </a:cxn>
              <a:cxn ang="0">
                <a:pos x="148" y="5"/>
              </a:cxn>
              <a:cxn ang="0">
                <a:pos x="126" y="1"/>
              </a:cxn>
              <a:cxn ang="0">
                <a:pos x="0" y="0"/>
              </a:cxn>
              <a:cxn ang="0">
                <a:pos x="13" y="13"/>
              </a:cxn>
              <a:cxn ang="0">
                <a:pos x="24" y="18"/>
              </a:cxn>
              <a:cxn ang="0">
                <a:pos x="28" y="27"/>
              </a:cxn>
              <a:cxn ang="0">
                <a:pos x="78" y="107"/>
              </a:cxn>
              <a:cxn ang="0">
                <a:pos x="112" y="108"/>
              </a:cxn>
              <a:cxn ang="0">
                <a:pos x="126" y="113"/>
              </a:cxn>
              <a:cxn ang="0">
                <a:pos x="136" y="122"/>
              </a:cxn>
              <a:cxn ang="0">
                <a:pos x="142" y="134"/>
              </a:cxn>
              <a:cxn ang="0">
                <a:pos x="145" y="147"/>
              </a:cxn>
              <a:cxn ang="0">
                <a:pos x="144" y="165"/>
              </a:cxn>
              <a:cxn ang="0">
                <a:pos x="139" y="180"/>
              </a:cxn>
              <a:cxn ang="0">
                <a:pos x="131" y="188"/>
              </a:cxn>
              <a:cxn ang="0">
                <a:pos x="120" y="194"/>
              </a:cxn>
              <a:cxn ang="0">
                <a:pos x="105" y="197"/>
              </a:cxn>
              <a:cxn ang="0">
                <a:pos x="89" y="195"/>
              </a:cxn>
              <a:cxn ang="0">
                <a:pos x="83" y="191"/>
              </a:cxn>
              <a:cxn ang="0">
                <a:pos x="79" y="186"/>
              </a:cxn>
              <a:cxn ang="0">
                <a:pos x="78" y="174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30"/>
                </a:lnTo>
                <a:lnTo>
                  <a:pt x="79" y="25"/>
                </a:lnTo>
                <a:lnTo>
                  <a:pt x="81" y="22"/>
                </a:lnTo>
                <a:lnTo>
                  <a:pt x="83" y="19"/>
                </a:lnTo>
                <a:lnTo>
                  <a:pt x="86" y="17"/>
                </a:lnTo>
                <a:lnTo>
                  <a:pt x="90" y="15"/>
                </a:lnTo>
                <a:lnTo>
                  <a:pt x="94" y="14"/>
                </a:lnTo>
                <a:lnTo>
                  <a:pt x="98" y="14"/>
                </a:lnTo>
                <a:lnTo>
                  <a:pt x="106" y="14"/>
                </a:lnTo>
                <a:lnTo>
                  <a:pt x="113" y="17"/>
                </a:lnTo>
                <a:lnTo>
                  <a:pt x="119" y="20"/>
                </a:lnTo>
                <a:lnTo>
                  <a:pt x="124" y="24"/>
                </a:lnTo>
                <a:lnTo>
                  <a:pt x="126" y="27"/>
                </a:lnTo>
                <a:lnTo>
                  <a:pt x="128" y="30"/>
                </a:lnTo>
                <a:lnTo>
                  <a:pt x="130" y="34"/>
                </a:lnTo>
                <a:lnTo>
                  <a:pt x="131" y="37"/>
                </a:lnTo>
                <a:lnTo>
                  <a:pt x="132" y="41"/>
                </a:lnTo>
                <a:lnTo>
                  <a:pt x="133" y="46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29" y="75"/>
                </a:lnTo>
                <a:lnTo>
                  <a:pt x="127" y="78"/>
                </a:lnTo>
                <a:lnTo>
                  <a:pt x="125" y="81"/>
                </a:lnTo>
                <a:lnTo>
                  <a:pt x="122" y="83"/>
                </a:lnTo>
                <a:lnTo>
                  <a:pt x="119" y="86"/>
                </a:lnTo>
                <a:lnTo>
                  <a:pt x="116" y="88"/>
                </a:lnTo>
                <a:lnTo>
                  <a:pt x="112" y="89"/>
                </a:lnTo>
                <a:lnTo>
                  <a:pt x="108" y="91"/>
                </a:lnTo>
                <a:lnTo>
                  <a:pt x="104" y="92"/>
                </a:lnTo>
                <a:lnTo>
                  <a:pt x="99" y="92"/>
                </a:lnTo>
                <a:lnTo>
                  <a:pt x="93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8" y="178"/>
                </a:moveTo>
                <a:lnTo>
                  <a:pt x="28" y="184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8" y="196"/>
                </a:lnTo>
                <a:lnTo>
                  <a:pt x="13" y="198"/>
                </a:lnTo>
                <a:lnTo>
                  <a:pt x="7" y="198"/>
                </a:lnTo>
                <a:lnTo>
                  <a:pt x="0" y="199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0" y="209"/>
                </a:lnTo>
                <a:lnTo>
                  <a:pt x="149" y="208"/>
                </a:lnTo>
                <a:lnTo>
                  <a:pt x="157" y="205"/>
                </a:lnTo>
                <a:lnTo>
                  <a:pt x="161" y="204"/>
                </a:lnTo>
                <a:lnTo>
                  <a:pt x="164" y="202"/>
                </a:lnTo>
                <a:lnTo>
                  <a:pt x="171" y="199"/>
                </a:lnTo>
                <a:lnTo>
                  <a:pt x="176" y="195"/>
                </a:lnTo>
                <a:lnTo>
                  <a:pt x="181" y="191"/>
                </a:lnTo>
                <a:lnTo>
                  <a:pt x="185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7" y="145"/>
                </a:lnTo>
                <a:lnTo>
                  <a:pt x="196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3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4" y="102"/>
                </a:lnTo>
                <a:lnTo>
                  <a:pt x="149" y="100"/>
                </a:lnTo>
                <a:lnTo>
                  <a:pt x="137" y="99"/>
                </a:lnTo>
                <a:lnTo>
                  <a:pt x="137" y="98"/>
                </a:lnTo>
                <a:lnTo>
                  <a:pt x="142" y="97"/>
                </a:lnTo>
                <a:lnTo>
                  <a:pt x="147" y="96"/>
                </a:lnTo>
                <a:lnTo>
                  <a:pt x="156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5" y="82"/>
                </a:lnTo>
                <a:lnTo>
                  <a:pt x="178" y="79"/>
                </a:lnTo>
                <a:lnTo>
                  <a:pt x="181" y="75"/>
                </a:lnTo>
                <a:lnTo>
                  <a:pt x="183" y="71"/>
                </a:lnTo>
                <a:lnTo>
                  <a:pt x="184" y="67"/>
                </a:lnTo>
                <a:lnTo>
                  <a:pt x="185" y="62"/>
                </a:lnTo>
                <a:lnTo>
                  <a:pt x="186" y="57"/>
                </a:lnTo>
                <a:lnTo>
                  <a:pt x="186" y="52"/>
                </a:lnTo>
                <a:lnTo>
                  <a:pt x="186" y="46"/>
                </a:lnTo>
                <a:lnTo>
                  <a:pt x="185" y="40"/>
                </a:lnTo>
                <a:lnTo>
                  <a:pt x="183" y="35"/>
                </a:lnTo>
                <a:lnTo>
                  <a:pt x="181" y="30"/>
                </a:lnTo>
                <a:lnTo>
                  <a:pt x="178" y="25"/>
                </a:lnTo>
                <a:lnTo>
                  <a:pt x="174" y="21"/>
                </a:lnTo>
                <a:lnTo>
                  <a:pt x="170" y="17"/>
                </a:lnTo>
                <a:lnTo>
                  <a:pt x="165" y="13"/>
                </a:lnTo>
                <a:lnTo>
                  <a:pt x="160" y="10"/>
                </a:lnTo>
                <a:lnTo>
                  <a:pt x="154" y="7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6" y="1"/>
                </a:lnTo>
                <a:lnTo>
                  <a:pt x="118" y="0"/>
                </a:lnTo>
                <a:lnTo>
                  <a:pt x="109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3" y="13"/>
                </a:lnTo>
                <a:lnTo>
                  <a:pt x="18" y="14"/>
                </a:lnTo>
                <a:lnTo>
                  <a:pt x="22" y="16"/>
                </a:lnTo>
                <a:lnTo>
                  <a:pt x="24" y="18"/>
                </a:lnTo>
                <a:lnTo>
                  <a:pt x="25" y="19"/>
                </a:lnTo>
                <a:lnTo>
                  <a:pt x="27" y="23"/>
                </a:lnTo>
                <a:lnTo>
                  <a:pt x="28" y="27"/>
                </a:lnTo>
                <a:lnTo>
                  <a:pt x="28" y="32"/>
                </a:lnTo>
                <a:lnTo>
                  <a:pt x="28" y="178"/>
                </a:lnTo>
                <a:close/>
                <a:moveTo>
                  <a:pt x="78" y="107"/>
                </a:moveTo>
                <a:lnTo>
                  <a:pt x="99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10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8" y="126"/>
                </a:lnTo>
                <a:lnTo>
                  <a:pt x="140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4" y="165"/>
                </a:lnTo>
                <a:lnTo>
                  <a:pt x="142" y="173"/>
                </a:lnTo>
                <a:lnTo>
                  <a:pt x="141" y="177"/>
                </a:lnTo>
                <a:lnTo>
                  <a:pt x="139" y="180"/>
                </a:lnTo>
                <a:lnTo>
                  <a:pt x="136" y="183"/>
                </a:lnTo>
                <a:lnTo>
                  <a:pt x="134" y="186"/>
                </a:lnTo>
                <a:lnTo>
                  <a:pt x="131" y="188"/>
                </a:lnTo>
                <a:lnTo>
                  <a:pt x="127" y="191"/>
                </a:lnTo>
                <a:lnTo>
                  <a:pt x="124" y="192"/>
                </a:lnTo>
                <a:lnTo>
                  <a:pt x="120" y="194"/>
                </a:lnTo>
                <a:lnTo>
                  <a:pt x="115" y="195"/>
                </a:lnTo>
                <a:lnTo>
                  <a:pt x="110" y="196"/>
                </a:lnTo>
                <a:lnTo>
                  <a:pt x="105" y="197"/>
                </a:lnTo>
                <a:lnTo>
                  <a:pt x="100" y="197"/>
                </a:lnTo>
                <a:lnTo>
                  <a:pt x="94" y="196"/>
                </a:lnTo>
                <a:lnTo>
                  <a:pt x="89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1" y="189"/>
                </a:lnTo>
                <a:lnTo>
                  <a:pt x="80" y="188"/>
                </a:lnTo>
                <a:lnTo>
                  <a:pt x="79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Freeform 9"/>
          <p:cNvSpPr>
            <a:spLocks noEditPoints="1"/>
          </p:cNvSpPr>
          <p:nvPr userDrawn="1"/>
        </p:nvSpPr>
        <p:spPr bwMode="auto">
          <a:xfrm>
            <a:off x="1601788" y="396875"/>
            <a:ext cx="198437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6" y="145"/>
              </a:cxn>
              <a:cxn ang="0">
                <a:pos x="151" y="180"/>
              </a:cxn>
              <a:cxn ang="0">
                <a:pos x="153" y="186"/>
              </a:cxn>
              <a:cxn ang="0">
                <a:pos x="154" y="189"/>
              </a:cxn>
              <a:cxn ang="0">
                <a:pos x="154" y="192"/>
              </a:cxn>
              <a:cxn ang="0">
                <a:pos x="154" y="195"/>
              </a:cxn>
              <a:cxn ang="0">
                <a:pos x="154" y="197"/>
              </a:cxn>
              <a:cxn ang="0">
                <a:pos x="153" y="198"/>
              </a:cxn>
              <a:cxn ang="0">
                <a:pos x="151" y="200"/>
              </a:cxn>
              <a:cxn ang="0">
                <a:pos x="149" y="201"/>
              </a:cxn>
              <a:cxn ang="0">
                <a:pos x="145" y="202"/>
              </a:cxn>
              <a:cxn ang="0">
                <a:pos x="141" y="202"/>
              </a:cxn>
              <a:cxn ang="0">
                <a:pos x="136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5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9" y="129"/>
              </a:cxn>
              <a:cxn ang="0">
                <a:pos x="74" y="129"/>
              </a:cxn>
              <a:cxn ang="0">
                <a:pos x="100" y="64"/>
              </a:cxn>
              <a:cxn ang="0">
                <a:pos x="129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6" y="145"/>
                </a:lnTo>
                <a:lnTo>
                  <a:pt x="151" y="180"/>
                </a:lnTo>
                <a:lnTo>
                  <a:pt x="153" y="186"/>
                </a:lnTo>
                <a:lnTo>
                  <a:pt x="154" y="189"/>
                </a:lnTo>
                <a:lnTo>
                  <a:pt x="154" y="192"/>
                </a:lnTo>
                <a:lnTo>
                  <a:pt x="154" y="195"/>
                </a:lnTo>
                <a:lnTo>
                  <a:pt x="154" y="197"/>
                </a:lnTo>
                <a:lnTo>
                  <a:pt x="153" y="198"/>
                </a:lnTo>
                <a:lnTo>
                  <a:pt x="151" y="200"/>
                </a:lnTo>
                <a:lnTo>
                  <a:pt x="149" y="201"/>
                </a:lnTo>
                <a:lnTo>
                  <a:pt x="145" y="202"/>
                </a:lnTo>
                <a:lnTo>
                  <a:pt x="141" y="202"/>
                </a:lnTo>
                <a:lnTo>
                  <a:pt x="136" y="203"/>
                </a:lnTo>
                <a:lnTo>
                  <a:pt x="122" y="203"/>
                </a:lnTo>
                <a:lnTo>
                  <a:pt x="122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5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9" y="129"/>
                </a:moveTo>
                <a:lnTo>
                  <a:pt x="74" y="129"/>
                </a:lnTo>
                <a:lnTo>
                  <a:pt x="100" y="64"/>
                </a:lnTo>
                <a:lnTo>
                  <a:pt x="129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Freeform 10"/>
          <p:cNvSpPr>
            <a:spLocks noEditPoints="1"/>
          </p:cNvSpPr>
          <p:nvPr userDrawn="1"/>
        </p:nvSpPr>
        <p:spPr bwMode="auto">
          <a:xfrm>
            <a:off x="2168525" y="396875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4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3" y="215"/>
              </a:cxn>
              <a:cxn ang="0">
                <a:pos x="233" y="203"/>
              </a:cxn>
              <a:cxn ang="0">
                <a:pos x="228" y="202"/>
              </a:cxn>
              <a:cxn ang="0">
                <a:pos x="223" y="201"/>
              </a:cxn>
              <a:cxn ang="0">
                <a:pos x="219" y="199"/>
              </a:cxn>
              <a:cxn ang="0">
                <a:pos x="215" y="197"/>
              </a:cxn>
              <a:cxn ang="0">
                <a:pos x="212" y="195"/>
              </a:cxn>
              <a:cxn ang="0">
                <a:pos x="209" y="191"/>
              </a:cxn>
              <a:cxn ang="0">
                <a:pos x="207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3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4" y="202"/>
                </a:lnTo>
                <a:lnTo>
                  <a:pt x="140" y="202"/>
                </a:lnTo>
                <a:lnTo>
                  <a:pt x="135" y="203"/>
                </a:lnTo>
                <a:lnTo>
                  <a:pt x="122" y="203"/>
                </a:lnTo>
                <a:lnTo>
                  <a:pt x="122" y="215"/>
                </a:lnTo>
                <a:lnTo>
                  <a:pt x="233" y="215"/>
                </a:lnTo>
                <a:lnTo>
                  <a:pt x="233" y="203"/>
                </a:lnTo>
                <a:lnTo>
                  <a:pt x="228" y="202"/>
                </a:lnTo>
                <a:lnTo>
                  <a:pt x="223" y="201"/>
                </a:lnTo>
                <a:lnTo>
                  <a:pt x="219" y="199"/>
                </a:lnTo>
                <a:lnTo>
                  <a:pt x="215" y="197"/>
                </a:lnTo>
                <a:lnTo>
                  <a:pt x="212" y="195"/>
                </a:lnTo>
                <a:lnTo>
                  <a:pt x="209" y="191"/>
                </a:lnTo>
                <a:lnTo>
                  <a:pt x="207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Freeform 11"/>
          <p:cNvSpPr>
            <a:spLocks/>
          </p:cNvSpPr>
          <p:nvPr userDrawn="1"/>
        </p:nvSpPr>
        <p:spPr bwMode="auto">
          <a:xfrm>
            <a:off x="2000250" y="396875"/>
            <a:ext cx="169863" cy="174625"/>
          </a:xfrm>
          <a:custGeom>
            <a:avLst/>
            <a:gdLst/>
            <a:ahLst/>
            <a:cxnLst>
              <a:cxn ang="0">
                <a:pos x="169" y="18"/>
              </a:cxn>
              <a:cxn ang="0">
                <a:pos x="148" y="8"/>
              </a:cxn>
              <a:cxn ang="0">
                <a:pos x="125" y="1"/>
              </a:cxn>
              <a:cxn ang="0">
                <a:pos x="97" y="1"/>
              </a:cxn>
              <a:cxn ang="0">
                <a:pos x="66" y="9"/>
              </a:cxn>
              <a:cxn ang="0">
                <a:pos x="44" y="22"/>
              </a:cxn>
              <a:cxn ang="0">
                <a:pos x="25" y="40"/>
              </a:cxn>
              <a:cxn ang="0">
                <a:pos x="8" y="67"/>
              </a:cxn>
              <a:cxn ang="0">
                <a:pos x="2" y="88"/>
              </a:cxn>
              <a:cxn ang="0">
                <a:pos x="0" y="109"/>
              </a:cxn>
              <a:cxn ang="0">
                <a:pos x="4" y="141"/>
              </a:cxn>
              <a:cxn ang="0">
                <a:pos x="16" y="170"/>
              </a:cxn>
              <a:cxn ang="0">
                <a:pos x="29" y="186"/>
              </a:cxn>
              <a:cxn ang="0">
                <a:pos x="45" y="200"/>
              </a:cxn>
              <a:cxn ang="0">
                <a:pos x="69" y="212"/>
              </a:cxn>
              <a:cxn ang="0">
                <a:pos x="99" y="218"/>
              </a:cxn>
              <a:cxn ang="0">
                <a:pos x="123" y="218"/>
              </a:cxn>
              <a:cxn ang="0">
                <a:pos x="150" y="213"/>
              </a:cxn>
              <a:cxn ang="0">
                <a:pos x="172" y="201"/>
              </a:cxn>
              <a:cxn ang="0">
                <a:pos x="187" y="183"/>
              </a:cxn>
              <a:cxn ang="0">
                <a:pos x="197" y="160"/>
              </a:cxn>
              <a:cxn ang="0">
                <a:pos x="200" y="132"/>
              </a:cxn>
              <a:cxn ang="0">
                <a:pos x="184" y="149"/>
              </a:cxn>
              <a:cxn ang="0">
                <a:pos x="178" y="170"/>
              </a:cxn>
              <a:cxn ang="0">
                <a:pos x="167" y="186"/>
              </a:cxn>
              <a:cxn ang="0">
                <a:pos x="153" y="197"/>
              </a:cxn>
              <a:cxn ang="0">
                <a:pos x="134" y="203"/>
              </a:cxn>
              <a:cxn ang="0">
                <a:pos x="112" y="204"/>
              </a:cxn>
              <a:cxn ang="0">
                <a:pos x="91" y="198"/>
              </a:cxn>
              <a:cxn ang="0">
                <a:pos x="76" y="186"/>
              </a:cxn>
              <a:cxn ang="0">
                <a:pos x="65" y="167"/>
              </a:cxn>
              <a:cxn ang="0">
                <a:pos x="58" y="141"/>
              </a:cxn>
              <a:cxn ang="0">
                <a:pos x="56" y="109"/>
              </a:cxn>
              <a:cxn ang="0">
                <a:pos x="58" y="78"/>
              </a:cxn>
              <a:cxn ang="0">
                <a:pos x="64" y="53"/>
              </a:cxn>
              <a:cxn ang="0">
                <a:pos x="73" y="33"/>
              </a:cxn>
              <a:cxn ang="0">
                <a:pos x="86" y="21"/>
              </a:cxn>
              <a:cxn ang="0">
                <a:pos x="104" y="15"/>
              </a:cxn>
              <a:cxn ang="0">
                <a:pos x="124" y="15"/>
              </a:cxn>
              <a:cxn ang="0">
                <a:pos x="140" y="21"/>
              </a:cxn>
              <a:cxn ang="0">
                <a:pos x="154" y="31"/>
              </a:cxn>
              <a:cxn ang="0">
                <a:pos x="165" y="46"/>
              </a:cxn>
              <a:cxn ang="0">
                <a:pos x="181" y="80"/>
              </a:cxn>
            </a:cxnLst>
            <a:rect l="0" t="0" r="r" b="b"/>
            <a:pathLst>
              <a:path w="200" h="219">
                <a:moveTo>
                  <a:pt x="193" y="6"/>
                </a:moveTo>
                <a:lnTo>
                  <a:pt x="181" y="6"/>
                </a:lnTo>
                <a:lnTo>
                  <a:pt x="169" y="18"/>
                </a:lnTo>
                <a:lnTo>
                  <a:pt x="162" y="15"/>
                </a:lnTo>
                <a:lnTo>
                  <a:pt x="155" y="11"/>
                </a:lnTo>
                <a:lnTo>
                  <a:pt x="148" y="8"/>
                </a:lnTo>
                <a:lnTo>
                  <a:pt x="141" y="5"/>
                </a:lnTo>
                <a:lnTo>
                  <a:pt x="133" y="3"/>
                </a:lnTo>
                <a:lnTo>
                  <a:pt x="125" y="1"/>
                </a:lnTo>
                <a:lnTo>
                  <a:pt x="117" y="0"/>
                </a:lnTo>
                <a:lnTo>
                  <a:pt x="109" y="0"/>
                </a:lnTo>
                <a:lnTo>
                  <a:pt x="97" y="1"/>
                </a:lnTo>
                <a:lnTo>
                  <a:pt x="86" y="2"/>
                </a:lnTo>
                <a:lnTo>
                  <a:pt x="76" y="5"/>
                </a:lnTo>
                <a:lnTo>
                  <a:pt x="66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3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8" y="67"/>
                </a:lnTo>
                <a:lnTo>
                  <a:pt x="6" y="72"/>
                </a:lnTo>
                <a:lnTo>
                  <a:pt x="5" y="77"/>
                </a:lnTo>
                <a:lnTo>
                  <a:pt x="2" y="88"/>
                </a:lnTo>
                <a:lnTo>
                  <a:pt x="0" y="98"/>
                </a:lnTo>
                <a:lnTo>
                  <a:pt x="0" y="104"/>
                </a:lnTo>
                <a:lnTo>
                  <a:pt x="0" y="109"/>
                </a:lnTo>
                <a:lnTo>
                  <a:pt x="0" y="120"/>
                </a:lnTo>
                <a:lnTo>
                  <a:pt x="2" y="131"/>
                </a:lnTo>
                <a:lnTo>
                  <a:pt x="4" y="141"/>
                </a:lnTo>
                <a:lnTo>
                  <a:pt x="7" y="151"/>
                </a:lnTo>
                <a:lnTo>
                  <a:pt x="11" y="161"/>
                </a:lnTo>
                <a:lnTo>
                  <a:pt x="16" y="170"/>
                </a:lnTo>
                <a:lnTo>
                  <a:pt x="22" y="178"/>
                </a:lnTo>
                <a:lnTo>
                  <a:pt x="25" y="182"/>
                </a:lnTo>
                <a:lnTo>
                  <a:pt x="29" y="186"/>
                </a:lnTo>
                <a:lnTo>
                  <a:pt x="36" y="193"/>
                </a:lnTo>
                <a:lnTo>
                  <a:pt x="40" y="196"/>
                </a:lnTo>
                <a:lnTo>
                  <a:pt x="45" y="200"/>
                </a:lnTo>
                <a:lnTo>
                  <a:pt x="54" y="205"/>
                </a:lnTo>
                <a:lnTo>
                  <a:pt x="64" y="210"/>
                </a:lnTo>
                <a:lnTo>
                  <a:pt x="69" y="212"/>
                </a:lnTo>
                <a:lnTo>
                  <a:pt x="75" y="214"/>
                </a:lnTo>
                <a:lnTo>
                  <a:pt x="87" y="216"/>
                </a:lnTo>
                <a:lnTo>
                  <a:pt x="99" y="218"/>
                </a:lnTo>
                <a:lnTo>
                  <a:pt x="105" y="218"/>
                </a:lnTo>
                <a:lnTo>
                  <a:pt x="113" y="219"/>
                </a:lnTo>
                <a:lnTo>
                  <a:pt x="123" y="218"/>
                </a:lnTo>
                <a:lnTo>
                  <a:pt x="133" y="217"/>
                </a:lnTo>
                <a:lnTo>
                  <a:pt x="142" y="215"/>
                </a:lnTo>
                <a:lnTo>
                  <a:pt x="150" y="213"/>
                </a:lnTo>
                <a:lnTo>
                  <a:pt x="158" y="209"/>
                </a:lnTo>
                <a:lnTo>
                  <a:pt x="165" y="205"/>
                </a:lnTo>
                <a:lnTo>
                  <a:pt x="172" y="201"/>
                </a:lnTo>
                <a:lnTo>
                  <a:pt x="177" y="196"/>
                </a:lnTo>
                <a:lnTo>
                  <a:pt x="183" y="190"/>
                </a:lnTo>
                <a:lnTo>
                  <a:pt x="187" y="183"/>
                </a:lnTo>
                <a:lnTo>
                  <a:pt x="191" y="176"/>
                </a:lnTo>
                <a:lnTo>
                  <a:pt x="194" y="168"/>
                </a:lnTo>
                <a:lnTo>
                  <a:pt x="197" y="160"/>
                </a:lnTo>
                <a:lnTo>
                  <a:pt x="198" y="151"/>
                </a:lnTo>
                <a:lnTo>
                  <a:pt x="199" y="142"/>
                </a:lnTo>
                <a:lnTo>
                  <a:pt x="200" y="132"/>
                </a:lnTo>
                <a:lnTo>
                  <a:pt x="186" y="132"/>
                </a:lnTo>
                <a:lnTo>
                  <a:pt x="185" y="141"/>
                </a:lnTo>
                <a:lnTo>
                  <a:pt x="184" y="149"/>
                </a:lnTo>
                <a:lnTo>
                  <a:pt x="183" y="156"/>
                </a:lnTo>
                <a:lnTo>
                  <a:pt x="180" y="163"/>
                </a:lnTo>
                <a:lnTo>
                  <a:pt x="178" y="170"/>
                </a:lnTo>
                <a:lnTo>
                  <a:pt x="175" y="175"/>
                </a:lnTo>
                <a:lnTo>
                  <a:pt x="171" y="181"/>
                </a:lnTo>
                <a:lnTo>
                  <a:pt x="167" y="186"/>
                </a:lnTo>
                <a:lnTo>
                  <a:pt x="163" y="190"/>
                </a:lnTo>
                <a:lnTo>
                  <a:pt x="158" y="194"/>
                </a:lnTo>
                <a:lnTo>
                  <a:pt x="153" y="197"/>
                </a:lnTo>
                <a:lnTo>
                  <a:pt x="147" y="200"/>
                </a:lnTo>
                <a:lnTo>
                  <a:pt x="141" y="202"/>
                </a:lnTo>
                <a:lnTo>
                  <a:pt x="134" y="203"/>
                </a:lnTo>
                <a:lnTo>
                  <a:pt x="127" y="204"/>
                </a:lnTo>
                <a:lnTo>
                  <a:pt x="120" y="204"/>
                </a:lnTo>
                <a:lnTo>
                  <a:pt x="112" y="204"/>
                </a:lnTo>
                <a:lnTo>
                  <a:pt x="104" y="203"/>
                </a:lnTo>
                <a:lnTo>
                  <a:pt x="98" y="201"/>
                </a:lnTo>
                <a:lnTo>
                  <a:pt x="91" y="198"/>
                </a:lnTo>
                <a:lnTo>
                  <a:pt x="86" y="195"/>
                </a:lnTo>
                <a:lnTo>
                  <a:pt x="81" y="191"/>
                </a:lnTo>
                <a:lnTo>
                  <a:pt x="76" y="186"/>
                </a:lnTo>
                <a:lnTo>
                  <a:pt x="72" y="180"/>
                </a:lnTo>
                <a:lnTo>
                  <a:pt x="68" y="174"/>
                </a:lnTo>
                <a:lnTo>
                  <a:pt x="65" y="167"/>
                </a:lnTo>
                <a:lnTo>
                  <a:pt x="62" y="159"/>
                </a:lnTo>
                <a:lnTo>
                  <a:pt x="60" y="151"/>
                </a:lnTo>
                <a:lnTo>
                  <a:pt x="58" y="141"/>
                </a:lnTo>
                <a:lnTo>
                  <a:pt x="57" y="131"/>
                </a:lnTo>
                <a:lnTo>
                  <a:pt x="57" y="121"/>
                </a:lnTo>
                <a:lnTo>
                  <a:pt x="56" y="109"/>
                </a:lnTo>
                <a:lnTo>
                  <a:pt x="56" y="98"/>
                </a:lnTo>
                <a:lnTo>
                  <a:pt x="57" y="88"/>
                </a:lnTo>
                <a:lnTo>
                  <a:pt x="58" y="78"/>
                </a:lnTo>
                <a:lnTo>
                  <a:pt x="59" y="69"/>
                </a:lnTo>
                <a:lnTo>
                  <a:pt x="61" y="61"/>
                </a:lnTo>
                <a:lnTo>
                  <a:pt x="64" y="53"/>
                </a:lnTo>
                <a:lnTo>
                  <a:pt x="66" y="46"/>
                </a:lnTo>
                <a:lnTo>
                  <a:pt x="69" y="39"/>
                </a:lnTo>
                <a:lnTo>
                  <a:pt x="73" y="33"/>
                </a:lnTo>
                <a:lnTo>
                  <a:pt x="77" y="28"/>
                </a:lnTo>
                <a:lnTo>
                  <a:pt x="81" y="24"/>
                </a:lnTo>
                <a:lnTo>
                  <a:pt x="86" y="21"/>
                </a:lnTo>
                <a:lnTo>
                  <a:pt x="92" y="18"/>
                </a:lnTo>
                <a:lnTo>
                  <a:pt x="98" y="16"/>
                </a:lnTo>
                <a:lnTo>
                  <a:pt x="104" y="15"/>
                </a:lnTo>
                <a:lnTo>
                  <a:pt x="112" y="14"/>
                </a:lnTo>
                <a:lnTo>
                  <a:pt x="118" y="14"/>
                </a:lnTo>
                <a:lnTo>
                  <a:pt x="124" y="15"/>
                </a:lnTo>
                <a:lnTo>
                  <a:pt x="130" y="16"/>
                </a:lnTo>
                <a:lnTo>
                  <a:pt x="135" y="18"/>
                </a:lnTo>
                <a:lnTo>
                  <a:pt x="140" y="21"/>
                </a:lnTo>
                <a:lnTo>
                  <a:pt x="145" y="24"/>
                </a:lnTo>
                <a:lnTo>
                  <a:pt x="150" y="27"/>
                </a:lnTo>
                <a:lnTo>
                  <a:pt x="154" y="31"/>
                </a:lnTo>
                <a:lnTo>
                  <a:pt x="158" y="35"/>
                </a:lnTo>
                <a:lnTo>
                  <a:pt x="161" y="40"/>
                </a:lnTo>
                <a:lnTo>
                  <a:pt x="165" y="46"/>
                </a:lnTo>
                <a:lnTo>
                  <a:pt x="168" y="52"/>
                </a:lnTo>
                <a:lnTo>
                  <a:pt x="175" y="65"/>
                </a:lnTo>
                <a:lnTo>
                  <a:pt x="181" y="80"/>
                </a:lnTo>
                <a:lnTo>
                  <a:pt x="193" y="80"/>
                </a:lnTo>
                <a:lnTo>
                  <a:pt x="193" y="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Freeform 12"/>
          <p:cNvSpPr>
            <a:spLocks/>
          </p:cNvSpPr>
          <p:nvPr userDrawn="1"/>
        </p:nvSpPr>
        <p:spPr bwMode="auto">
          <a:xfrm>
            <a:off x="1801813" y="400050"/>
            <a:ext cx="19526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6" y="18"/>
              </a:cxn>
              <a:cxn ang="0">
                <a:pos x="27" y="19"/>
              </a:cxn>
              <a:cxn ang="0">
                <a:pos x="29" y="23"/>
              </a:cxn>
              <a:cxn ang="0">
                <a:pos x="31" y="27"/>
              </a:cxn>
              <a:cxn ang="0">
                <a:pos x="31" y="32"/>
              </a:cxn>
              <a:cxn ang="0">
                <a:pos x="31" y="178"/>
              </a:cxn>
              <a:cxn ang="0">
                <a:pos x="31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6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9" y="198"/>
              </a:cxn>
              <a:cxn ang="0">
                <a:pos x="1" y="199"/>
              </a:cxn>
              <a:cxn ang="0">
                <a:pos x="1" y="211"/>
              </a:cxn>
              <a:cxn ang="0">
                <a:pos x="84" y="211"/>
              </a:cxn>
              <a:cxn ang="0">
                <a:pos x="84" y="199"/>
              </a:cxn>
              <a:cxn ang="0">
                <a:pos x="74" y="198"/>
              </a:cxn>
              <a:cxn ang="0">
                <a:pos x="66" y="198"/>
              </a:cxn>
              <a:cxn ang="0">
                <a:pos x="60" y="196"/>
              </a:cxn>
              <a:cxn ang="0">
                <a:pos x="55" y="194"/>
              </a:cxn>
              <a:cxn ang="0">
                <a:pos x="52" y="191"/>
              </a:cxn>
              <a:cxn ang="0">
                <a:pos x="51" y="190"/>
              </a:cxn>
              <a:cxn ang="0">
                <a:pos x="50" y="188"/>
              </a:cxn>
              <a:cxn ang="0">
                <a:pos x="49" y="184"/>
              </a:cxn>
              <a:cxn ang="0">
                <a:pos x="48" y="178"/>
              </a:cxn>
              <a:cxn ang="0">
                <a:pos x="48" y="48"/>
              </a:cxn>
              <a:cxn ang="0">
                <a:pos x="49" y="48"/>
              </a:cxn>
              <a:cxn ang="0">
                <a:pos x="167" y="211"/>
              </a:cxn>
              <a:cxn ang="0">
                <a:pos x="196" y="211"/>
              </a:cxn>
              <a:cxn ang="0">
                <a:pos x="196" y="35"/>
              </a:cxn>
              <a:cxn ang="0">
                <a:pos x="196" y="30"/>
              </a:cxn>
              <a:cxn ang="0">
                <a:pos x="197" y="26"/>
              </a:cxn>
              <a:cxn ang="0">
                <a:pos x="199" y="22"/>
              </a:cxn>
              <a:cxn ang="0">
                <a:pos x="202" y="19"/>
              </a:cxn>
              <a:cxn ang="0">
                <a:pos x="206" y="17"/>
              </a:cxn>
              <a:cxn ang="0">
                <a:pos x="211" y="15"/>
              </a:cxn>
              <a:cxn ang="0">
                <a:pos x="217" y="13"/>
              </a:cxn>
              <a:cxn ang="0">
                <a:pos x="224" y="12"/>
              </a:cxn>
              <a:cxn ang="0">
                <a:pos x="224" y="0"/>
              </a:cxn>
              <a:cxn ang="0">
                <a:pos x="146" y="0"/>
              </a:cxn>
              <a:cxn ang="0">
                <a:pos x="146" y="12"/>
              </a:cxn>
              <a:cxn ang="0">
                <a:pos x="155" y="13"/>
              </a:cxn>
              <a:cxn ang="0">
                <a:pos x="162" y="15"/>
              </a:cxn>
              <a:cxn ang="0">
                <a:pos x="167" y="17"/>
              </a:cxn>
              <a:cxn ang="0">
                <a:pos x="172" y="19"/>
              </a:cxn>
              <a:cxn ang="0">
                <a:pos x="175" y="22"/>
              </a:cxn>
              <a:cxn ang="0">
                <a:pos x="177" y="26"/>
              </a:cxn>
              <a:cxn ang="0">
                <a:pos x="178" y="30"/>
              </a:cxn>
              <a:cxn ang="0">
                <a:pos x="178" y="35"/>
              </a:cxn>
              <a:cxn ang="0">
                <a:pos x="178" y="143"/>
              </a:cxn>
              <a:cxn ang="0">
                <a:pos x="75" y="0"/>
              </a:cxn>
              <a:cxn ang="0">
                <a:pos x="0" y="0"/>
              </a:cxn>
              <a:cxn ang="0">
                <a:pos x="0" y="12"/>
              </a:cxn>
            </a:cxnLst>
            <a:rect l="0" t="0" r="r" b="b"/>
            <a:pathLst>
              <a:path w="224" h="211">
                <a:moveTo>
                  <a:pt x="0" y="12"/>
                </a:move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1" y="27"/>
                </a:lnTo>
                <a:lnTo>
                  <a:pt x="31" y="32"/>
                </a:lnTo>
                <a:lnTo>
                  <a:pt x="31" y="178"/>
                </a:lnTo>
                <a:lnTo>
                  <a:pt x="31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9" y="198"/>
                </a:lnTo>
                <a:lnTo>
                  <a:pt x="1" y="199"/>
                </a:lnTo>
                <a:lnTo>
                  <a:pt x="1" y="211"/>
                </a:lnTo>
                <a:lnTo>
                  <a:pt x="84" y="211"/>
                </a:lnTo>
                <a:lnTo>
                  <a:pt x="84" y="199"/>
                </a:lnTo>
                <a:lnTo>
                  <a:pt x="74" y="198"/>
                </a:lnTo>
                <a:lnTo>
                  <a:pt x="66" y="198"/>
                </a:lnTo>
                <a:lnTo>
                  <a:pt x="60" y="196"/>
                </a:lnTo>
                <a:lnTo>
                  <a:pt x="55" y="194"/>
                </a:lnTo>
                <a:lnTo>
                  <a:pt x="52" y="191"/>
                </a:lnTo>
                <a:lnTo>
                  <a:pt x="51" y="190"/>
                </a:lnTo>
                <a:lnTo>
                  <a:pt x="50" y="188"/>
                </a:lnTo>
                <a:lnTo>
                  <a:pt x="49" y="184"/>
                </a:lnTo>
                <a:lnTo>
                  <a:pt x="48" y="178"/>
                </a:lnTo>
                <a:lnTo>
                  <a:pt x="48" y="48"/>
                </a:lnTo>
                <a:lnTo>
                  <a:pt x="49" y="48"/>
                </a:lnTo>
                <a:lnTo>
                  <a:pt x="167" y="211"/>
                </a:lnTo>
                <a:lnTo>
                  <a:pt x="196" y="211"/>
                </a:lnTo>
                <a:lnTo>
                  <a:pt x="196" y="35"/>
                </a:lnTo>
                <a:lnTo>
                  <a:pt x="196" y="30"/>
                </a:lnTo>
                <a:lnTo>
                  <a:pt x="197" y="26"/>
                </a:lnTo>
                <a:lnTo>
                  <a:pt x="199" y="22"/>
                </a:lnTo>
                <a:lnTo>
                  <a:pt x="202" y="19"/>
                </a:lnTo>
                <a:lnTo>
                  <a:pt x="206" y="17"/>
                </a:lnTo>
                <a:lnTo>
                  <a:pt x="211" y="15"/>
                </a:lnTo>
                <a:lnTo>
                  <a:pt x="217" y="13"/>
                </a:lnTo>
                <a:lnTo>
                  <a:pt x="224" y="12"/>
                </a:lnTo>
                <a:lnTo>
                  <a:pt x="224" y="0"/>
                </a:lnTo>
                <a:lnTo>
                  <a:pt x="146" y="0"/>
                </a:lnTo>
                <a:lnTo>
                  <a:pt x="146" y="12"/>
                </a:lnTo>
                <a:lnTo>
                  <a:pt x="155" y="13"/>
                </a:lnTo>
                <a:lnTo>
                  <a:pt x="162" y="15"/>
                </a:lnTo>
                <a:lnTo>
                  <a:pt x="167" y="17"/>
                </a:lnTo>
                <a:lnTo>
                  <a:pt x="172" y="19"/>
                </a:lnTo>
                <a:lnTo>
                  <a:pt x="175" y="22"/>
                </a:lnTo>
                <a:lnTo>
                  <a:pt x="177" y="26"/>
                </a:lnTo>
                <a:lnTo>
                  <a:pt x="178" y="30"/>
                </a:lnTo>
                <a:lnTo>
                  <a:pt x="178" y="35"/>
                </a:lnTo>
                <a:lnTo>
                  <a:pt x="178" y="143"/>
                </a:lnTo>
                <a:lnTo>
                  <a:pt x="75" y="0"/>
                </a:lnTo>
                <a:lnTo>
                  <a:pt x="0" y="0"/>
                </a:lnTo>
                <a:lnTo>
                  <a:pt x="0" y="1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Freeform 13"/>
          <p:cNvSpPr>
            <a:spLocks noEditPoints="1"/>
          </p:cNvSpPr>
          <p:nvPr userDrawn="1"/>
        </p:nvSpPr>
        <p:spPr bwMode="auto">
          <a:xfrm>
            <a:off x="1431925" y="652463"/>
            <a:ext cx="160338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7" y="197"/>
              </a:cxn>
              <a:cxn ang="0">
                <a:pos x="87" y="193"/>
              </a:cxn>
              <a:cxn ang="0">
                <a:pos x="81" y="186"/>
              </a:cxn>
              <a:cxn ang="0">
                <a:pos x="80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6" y="106"/>
              </a:cxn>
              <a:cxn ang="0">
                <a:pos x="166" y="100"/>
              </a:cxn>
              <a:cxn ang="0">
                <a:pos x="171" y="96"/>
              </a:cxn>
              <a:cxn ang="0">
                <a:pos x="178" y="86"/>
              </a:cxn>
              <a:cxn ang="0">
                <a:pos x="184" y="75"/>
              </a:cxn>
              <a:cxn ang="0">
                <a:pos x="186" y="63"/>
              </a:cxn>
              <a:cxn ang="0">
                <a:pos x="186" y="49"/>
              </a:cxn>
              <a:cxn ang="0">
                <a:pos x="183" y="37"/>
              </a:cxn>
              <a:cxn ang="0">
                <a:pos x="178" y="27"/>
              </a:cxn>
              <a:cxn ang="0">
                <a:pos x="174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6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6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80" y="36"/>
              </a:cxn>
              <a:cxn ang="0">
                <a:pos x="81" y="26"/>
              </a:cxn>
              <a:cxn ang="0">
                <a:pos x="86" y="19"/>
              </a:cxn>
              <a:cxn ang="0">
                <a:pos x="92" y="15"/>
              </a:cxn>
              <a:cxn ang="0">
                <a:pos x="100" y="14"/>
              </a:cxn>
              <a:cxn ang="0">
                <a:pos x="108" y="15"/>
              </a:cxn>
              <a:cxn ang="0">
                <a:pos x="114" y="17"/>
              </a:cxn>
              <a:cxn ang="0">
                <a:pos x="123" y="24"/>
              </a:cxn>
              <a:cxn ang="0">
                <a:pos x="127" y="30"/>
              </a:cxn>
              <a:cxn ang="0">
                <a:pos x="131" y="41"/>
              </a:cxn>
              <a:cxn ang="0">
                <a:pos x="133" y="49"/>
              </a:cxn>
              <a:cxn ang="0">
                <a:pos x="133" y="67"/>
              </a:cxn>
              <a:cxn ang="0">
                <a:pos x="130" y="80"/>
              </a:cxn>
              <a:cxn ang="0">
                <a:pos x="126" y="86"/>
              </a:cxn>
              <a:cxn ang="0">
                <a:pos x="121" y="92"/>
              </a:cxn>
              <a:cxn ang="0">
                <a:pos x="110" y="98"/>
              </a:cxn>
              <a:cxn ang="0">
                <a:pos x="101" y="100"/>
              </a:cxn>
              <a:cxn ang="0">
                <a:pos x="91" y="100"/>
              </a:cxn>
              <a:cxn ang="0">
                <a:pos x="80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4" y="198"/>
                </a:lnTo>
                <a:lnTo>
                  <a:pt x="97" y="197"/>
                </a:lnTo>
                <a:lnTo>
                  <a:pt x="91" y="196"/>
                </a:lnTo>
                <a:lnTo>
                  <a:pt x="87" y="193"/>
                </a:lnTo>
                <a:lnTo>
                  <a:pt x="83" y="190"/>
                </a:lnTo>
                <a:lnTo>
                  <a:pt x="81" y="186"/>
                </a:lnTo>
                <a:lnTo>
                  <a:pt x="80" y="182"/>
                </a:lnTo>
                <a:lnTo>
                  <a:pt x="80" y="176"/>
                </a:lnTo>
                <a:lnTo>
                  <a:pt x="80" y="114"/>
                </a:lnTo>
                <a:lnTo>
                  <a:pt x="114" y="114"/>
                </a:lnTo>
                <a:lnTo>
                  <a:pt x="122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50" y="109"/>
                </a:lnTo>
                <a:lnTo>
                  <a:pt x="156" y="106"/>
                </a:lnTo>
                <a:lnTo>
                  <a:pt x="161" y="103"/>
                </a:lnTo>
                <a:lnTo>
                  <a:pt x="166" y="100"/>
                </a:lnTo>
                <a:lnTo>
                  <a:pt x="169" y="98"/>
                </a:lnTo>
                <a:lnTo>
                  <a:pt x="171" y="96"/>
                </a:lnTo>
                <a:lnTo>
                  <a:pt x="175" y="91"/>
                </a:lnTo>
                <a:lnTo>
                  <a:pt x="178" y="86"/>
                </a:lnTo>
                <a:lnTo>
                  <a:pt x="181" y="81"/>
                </a:lnTo>
                <a:lnTo>
                  <a:pt x="184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6" y="49"/>
                </a:lnTo>
                <a:lnTo>
                  <a:pt x="185" y="43"/>
                </a:lnTo>
                <a:lnTo>
                  <a:pt x="183" y="37"/>
                </a:lnTo>
                <a:lnTo>
                  <a:pt x="181" y="32"/>
                </a:lnTo>
                <a:lnTo>
                  <a:pt x="178" y="27"/>
                </a:lnTo>
                <a:lnTo>
                  <a:pt x="176" y="24"/>
                </a:lnTo>
                <a:lnTo>
                  <a:pt x="174" y="22"/>
                </a:lnTo>
                <a:lnTo>
                  <a:pt x="170" y="18"/>
                </a:lnTo>
                <a:lnTo>
                  <a:pt x="165" y="14"/>
                </a:lnTo>
                <a:lnTo>
                  <a:pt x="160" y="11"/>
                </a:lnTo>
                <a:lnTo>
                  <a:pt x="154" y="8"/>
                </a:lnTo>
                <a:lnTo>
                  <a:pt x="148" y="5"/>
                </a:lnTo>
                <a:lnTo>
                  <a:pt x="141" y="3"/>
                </a:lnTo>
                <a:lnTo>
                  <a:pt x="138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80" y="36"/>
                </a:moveTo>
                <a:lnTo>
                  <a:pt x="80" y="31"/>
                </a:lnTo>
                <a:lnTo>
                  <a:pt x="81" y="26"/>
                </a:lnTo>
                <a:lnTo>
                  <a:pt x="83" y="23"/>
                </a:lnTo>
                <a:lnTo>
                  <a:pt x="86" y="19"/>
                </a:lnTo>
                <a:lnTo>
                  <a:pt x="89" y="17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4" y="14"/>
                </a:lnTo>
                <a:lnTo>
                  <a:pt x="108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3" y="24"/>
                </a:lnTo>
                <a:lnTo>
                  <a:pt x="125" y="27"/>
                </a:lnTo>
                <a:lnTo>
                  <a:pt x="127" y="30"/>
                </a:lnTo>
                <a:lnTo>
                  <a:pt x="129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4" y="58"/>
                </a:lnTo>
                <a:lnTo>
                  <a:pt x="133" y="67"/>
                </a:lnTo>
                <a:lnTo>
                  <a:pt x="131" y="76"/>
                </a:lnTo>
                <a:lnTo>
                  <a:pt x="130" y="80"/>
                </a:lnTo>
                <a:lnTo>
                  <a:pt x="128" y="83"/>
                </a:lnTo>
                <a:lnTo>
                  <a:pt x="126" y="86"/>
                </a:lnTo>
                <a:lnTo>
                  <a:pt x="123" y="89"/>
                </a:lnTo>
                <a:lnTo>
                  <a:pt x="121" y="92"/>
                </a:lnTo>
                <a:lnTo>
                  <a:pt x="117" y="94"/>
                </a:lnTo>
                <a:lnTo>
                  <a:pt x="110" y="98"/>
                </a:lnTo>
                <a:lnTo>
                  <a:pt x="106" y="99"/>
                </a:lnTo>
                <a:lnTo>
                  <a:pt x="101" y="100"/>
                </a:lnTo>
                <a:lnTo>
                  <a:pt x="96" y="100"/>
                </a:lnTo>
                <a:lnTo>
                  <a:pt x="91" y="100"/>
                </a:lnTo>
                <a:lnTo>
                  <a:pt x="80" y="100"/>
                </a:lnTo>
                <a:lnTo>
                  <a:pt x="80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5" name="Freeform 14"/>
          <p:cNvSpPr>
            <a:spLocks noEditPoints="1"/>
          </p:cNvSpPr>
          <p:nvPr userDrawn="1"/>
        </p:nvSpPr>
        <p:spPr bwMode="auto">
          <a:xfrm>
            <a:off x="1595438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60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50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6" y="24"/>
              </a:cxn>
              <a:cxn ang="0">
                <a:pos x="147" y="40"/>
              </a:cxn>
              <a:cxn ang="0">
                <a:pos x="155" y="61"/>
              </a:cxn>
              <a:cxn ang="0">
                <a:pos x="157" y="79"/>
              </a:cxn>
              <a:cxn ang="0">
                <a:pos x="159" y="98"/>
              </a:cxn>
              <a:cxn ang="0">
                <a:pos x="158" y="130"/>
              </a:cxn>
              <a:cxn ang="0">
                <a:pos x="150" y="172"/>
              </a:cxn>
              <a:cxn ang="0">
                <a:pos x="142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40" y="213"/>
                </a:lnTo>
                <a:lnTo>
                  <a:pt x="150" y="210"/>
                </a:lnTo>
                <a:lnTo>
                  <a:pt x="160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5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5" y="32"/>
                </a:lnTo>
                <a:lnTo>
                  <a:pt x="177" y="25"/>
                </a:lnTo>
                <a:lnTo>
                  <a:pt x="168" y="19"/>
                </a:lnTo>
                <a:lnTo>
                  <a:pt x="160" y="13"/>
                </a:lnTo>
                <a:lnTo>
                  <a:pt x="150" y="9"/>
                </a:lnTo>
                <a:lnTo>
                  <a:pt x="140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6" y="24"/>
                </a:lnTo>
                <a:lnTo>
                  <a:pt x="141" y="29"/>
                </a:lnTo>
                <a:lnTo>
                  <a:pt x="144" y="34"/>
                </a:lnTo>
                <a:lnTo>
                  <a:pt x="147" y="40"/>
                </a:lnTo>
                <a:lnTo>
                  <a:pt x="150" y="46"/>
                </a:lnTo>
                <a:lnTo>
                  <a:pt x="153" y="53"/>
                </a:lnTo>
                <a:lnTo>
                  <a:pt x="155" y="61"/>
                </a:lnTo>
                <a:lnTo>
                  <a:pt x="155" y="65"/>
                </a:lnTo>
                <a:lnTo>
                  <a:pt x="156" y="70"/>
                </a:lnTo>
                <a:lnTo>
                  <a:pt x="157" y="79"/>
                </a:lnTo>
                <a:lnTo>
                  <a:pt x="158" y="83"/>
                </a:lnTo>
                <a:lnTo>
                  <a:pt x="158" y="88"/>
                </a:lnTo>
                <a:lnTo>
                  <a:pt x="159" y="98"/>
                </a:lnTo>
                <a:lnTo>
                  <a:pt x="159" y="109"/>
                </a:lnTo>
                <a:lnTo>
                  <a:pt x="159" y="120"/>
                </a:lnTo>
                <a:lnTo>
                  <a:pt x="158" y="130"/>
                </a:lnTo>
                <a:lnTo>
                  <a:pt x="156" y="149"/>
                </a:lnTo>
                <a:lnTo>
                  <a:pt x="153" y="165"/>
                </a:lnTo>
                <a:lnTo>
                  <a:pt x="150" y="172"/>
                </a:lnTo>
                <a:lnTo>
                  <a:pt x="147" y="179"/>
                </a:lnTo>
                <a:lnTo>
                  <a:pt x="144" y="185"/>
                </a:lnTo>
                <a:lnTo>
                  <a:pt x="142" y="187"/>
                </a:lnTo>
                <a:lnTo>
                  <a:pt x="141" y="190"/>
                </a:lnTo>
                <a:lnTo>
                  <a:pt x="136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Freeform 15"/>
          <p:cNvSpPr>
            <a:spLocks noEditPoints="1"/>
          </p:cNvSpPr>
          <p:nvPr userDrawn="1"/>
        </p:nvSpPr>
        <p:spPr bwMode="auto">
          <a:xfrm>
            <a:off x="1778000" y="652463"/>
            <a:ext cx="161925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6" y="197"/>
              </a:cxn>
              <a:cxn ang="0">
                <a:pos x="86" y="193"/>
              </a:cxn>
              <a:cxn ang="0">
                <a:pos x="81" y="186"/>
              </a:cxn>
              <a:cxn ang="0">
                <a:pos x="79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5" y="106"/>
              </a:cxn>
              <a:cxn ang="0">
                <a:pos x="166" y="100"/>
              </a:cxn>
              <a:cxn ang="0">
                <a:pos x="170" y="96"/>
              </a:cxn>
              <a:cxn ang="0">
                <a:pos x="178" y="86"/>
              </a:cxn>
              <a:cxn ang="0">
                <a:pos x="183" y="75"/>
              </a:cxn>
              <a:cxn ang="0">
                <a:pos x="186" y="63"/>
              </a:cxn>
              <a:cxn ang="0">
                <a:pos x="185" y="49"/>
              </a:cxn>
              <a:cxn ang="0">
                <a:pos x="183" y="37"/>
              </a:cxn>
              <a:cxn ang="0">
                <a:pos x="177" y="27"/>
              </a:cxn>
              <a:cxn ang="0">
                <a:pos x="173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19" y="14"/>
              </a:cxn>
              <a:cxn ang="0">
                <a:pos x="25" y="18"/>
              </a:cxn>
              <a:cxn ang="0">
                <a:pos x="28" y="23"/>
              </a:cxn>
              <a:cxn ang="0">
                <a:pos x="30" y="32"/>
              </a:cxn>
              <a:cxn ang="0">
                <a:pos x="30" y="184"/>
              </a:cxn>
              <a:cxn ang="0">
                <a:pos x="28" y="188"/>
              </a:cxn>
              <a:cxn ang="0">
                <a:pos x="25" y="193"/>
              </a:cxn>
              <a:cxn ang="0">
                <a:pos x="19" y="196"/>
              </a:cxn>
              <a:cxn ang="0">
                <a:pos x="8" y="198"/>
              </a:cxn>
              <a:cxn ang="0">
                <a:pos x="0" y="211"/>
              </a:cxn>
              <a:cxn ang="0">
                <a:pos x="79" y="36"/>
              </a:cxn>
              <a:cxn ang="0">
                <a:pos x="81" y="26"/>
              </a:cxn>
              <a:cxn ang="0">
                <a:pos x="85" y="19"/>
              </a:cxn>
              <a:cxn ang="0">
                <a:pos x="91" y="15"/>
              </a:cxn>
              <a:cxn ang="0">
                <a:pos x="99" y="14"/>
              </a:cxn>
              <a:cxn ang="0">
                <a:pos x="107" y="15"/>
              </a:cxn>
              <a:cxn ang="0">
                <a:pos x="114" y="17"/>
              </a:cxn>
              <a:cxn ang="0">
                <a:pos x="122" y="24"/>
              </a:cxn>
              <a:cxn ang="0">
                <a:pos x="126" y="30"/>
              </a:cxn>
              <a:cxn ang="0">
                <a:pos x="131" y="41"/>
              </a:cxn>
              <a:cxn ang="0">
                <a:pos x="133" y="49"/>
              </a:cxn>
              <a:cxn ang="0">
                <a:pos x="132" y="67"/>
              </a:cxn>
              <a:cxn ang="0">
                <a:pos x="129" y="80"/>
              </a:cxn>
              <a:cxn ang="0">
                <a:pos x="125" y="86"/>
              </a:cxn>
              <a:cxn ang="0">
                <a:pos x="120" y="92"/>
              </a:cxn>
              <a:cxn ang="0">
                <a:pos x="110" y="98"/>
              </a:cxn>
              <a:cxn ang="0">
                <a:pos x="101" y="100"/>
              </a:cxn>
              <a:cxn ang="0">
                <a:pos x="90" y="100"/>
              </a:cxn>
              <a:cxn ang="0">
                <a:pos x="79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3" y="198"/>
                </a:lnTo>
                <a:lnTo>
                  <a:pt x="96" y="197"/>
                </a:lnTo>
                <a:lnTo>
                  <a:pt x="90" y="196"/>
                </a:lnTo>
                <a:lnTo>
                  <a:pt x="86" y="193"/>
                </a:lnTo>
                <a:lnTo>
                  <a:pt x="83" y="190"/>
                </a:lnTo>
                <a:lnTo>
                  <a:pt x="81" y="186"/>
                </a:lnTo>
                <a:lnTo>
                  <a:pt x="79" y="182"/>
                </a:lnTo>
                <a:lnTo>
                  <a:pt x="79" y="176"/>
                </a:lnTo>
                <a:lnTo>
                  <a:pt x="79" y="114"/>
                </a:lnTo>
                <a:lnTo>
                  <a:pt x="114" y="114"/>
                </a:lnTo>
                <a:lnTo>
                  <a:pt x="121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49" y="109"/>
                </a:lnTo>
                <a:lnTo>
                  <a:pt x="155" y="106"/>
                </a:lnTo>
                <a:lnTo>
                  <a:pt x="161" y="103"/>
                </a:lnTo>
                <a:lnTo>
                  <a:pt x="166" y="100"/>
                </a:lnTo>
                <a:lnTo>
                  <a:pt x="168" y="98"/>
                </a:lnTo>
                <a:lnTo>
                  <a:pt x="170" y="96"/>
                </a:lnTo>
                <a:lnTo>
                  <a:pt x="174" y="91"/>
                </a:lnTo>
                <a:lnTo>
                  <a:pt x="178" y="86"/>
                </a:lnTo>
                <a:lnTo>
                  <a:pt x="181" y="81"/>
                </a:lnTo>
                <a:lnTo>
                  <a:pt x="183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7"/>
                </a:lnTo>
                <a:lnTo>
                  <a:pt x="180" y="32"/>
                </a:lnTo>
                <a:lnTo>
                  <a:pt x="177" y="27"/>
                </a:lnTo>
                <a:lnTo>
                  <a:pt x="175" y="24"/>
                </a:lnTo>
                <a:lnTo>
                  <a:pt x="173" y="22"/>
                </a:lnTo>
                <a:lnTo>
                  <a:pt x="169" y="18"/>
                </a:lnTo>
                <a:lnTo>
                  <a:pt x="165" y="14"/>
                </a:lnTo>
                <a:lnTo>
                  <a:pt x="159" y="11"/>
                </a:lnTo>
                <a:lnTo>
                  <a:pt x="154" y="8"/>
                </a:lnTo>
                <a:lnTo>
                  <a:pt x="147" y="5"/>
                </a:lnTo>
                <a:lnTo>
                  <a:pt x="141" y="3"/>
                </a:lnTo>
                <a:lnTo>
                  <a:pt x="137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8"/>
                </a:lnTo>
                <a:lnTo>
                  <a:pt x="26" y="19"/>
                </a:lnTo>
                <a:lnTo>
                  <a:pt x="28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79" y="36"/>
                </a:moveTo>
                <a:lnTo>
                  <a:pt x="79" y="31"/>
                </a:lnTo>
                <a:lnTo>
                  <a:pt x="81" y="26"/>
                </a:lnTo>
                <a:lnTo>
                  <a:pt x="83" y="23"/>
                </a:lnTo>
                <a:lnTo>
                  <a:pt x="85" y="19"/>
                </a:lnTo>
                <a:lnTo>
                  <a:pt x="88" y="17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2" y="24"/>
                </a:lnTo>
                <a:lnTo>
                  <a:pt x="124" y="27"/>
                </a:lnTo>
                <a:lnTo>
                  <a:pt x="126" y="30"/>
                </a:lnTo>
                <a:lnTo>
                  <a:pt x="128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3" y="58"/>
                </a:lnTo>
                <a:lnTo>
                  <a:pt x="132" y="67"/>
                </a:lnTo>
                <a:lnTo>
                  <a:pt x="131" y="76"/>
                </a:lnTo>
                <a:lnTo>
                  <a:pt x="129" y="80"/>
                </a:lnTo>
                <a:lnTo>
                  <a:pt x="127" y="83"/>
                </a:lnTo>
                <a:lnTo>
                  <a:pt x="125" y="86"/>
                </a:lnTo>
                <a:lnTo>
                  <a:pt x="123" y="89"/>
                </a:lnTo>
                <a:lnTo>
                  <a:pt x="120" y="92"/>
                </a:lnTo>
                <a:lnTo>
                  <a:pt x="117" y="94"/>
                </a:lnTo>
                <a:lnTo>
                  <a:pt x="110" y="98"/>
                </a:lnTo>
                <a:lnTo>
                  <a:pt x="105" y="99"/>
                </a:lnTo>
                <a:lnTo>
                  <a:pt x="101" y="100"/>
                </a:lnTo>
                <a:lnTo>
                  <a:pt x="96" y="100"/>
                </a:lnTo>
                <a:lnTo>
                  <a:pt x="90" y="100"/>
                </a:lnTo>
                <a:lnTo>
                  <a:pt x="79" y="100"/>
                </a:lnTo>
                <a:lnTo>
                  <a:pt x="79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Freeform 16"/>
          <p:cNvSpPr>
            <a:spLocks noEditPoints="1"/>
          </p:cNvSpPr>
          <p:nvPr userDrawn="1"/>
        </p:nvSpPr>
        <p:spPr bwMode="auto">
          <a:xfrm>
            <a:off x="1947863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59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49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5" y="24"/>
              </a:cxn>
              <a:cxn ang="0">
                <a:pos x="146" y="40"/>
              </a:cxn>
              <a:cxn ang="0">
                <a:pos x="154" y="61"/>
              </a:cxn>
              <a:cxn ang="0">
                <a:pos x="156" y="79"/>
              </a:cxn>
              <a:cxn ang="0">
                <a:pos x="158" y="98"/>
              </a:cxn>
              <a:cxn ang="0">
                <a:pos x="157" y="130"/>
              </a:cxn>
              <a:cxn ang="0">
                <a:pos x="149" y="172"/>
              </a:cxn>
              <a:cxn ang="0">
                <a:pos x="141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39" y="213"/>
                </a:lnTo>
                <a:lnTo>
                  <a:pt x="149" y="210"/>
                </a:lnTo>
                <a:lnTo>
                  <a:pt x="159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4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4" y="32"/>
                </a:lnTo>
                <a:lnTo>
                  <a:pt x="177" y="25"/>
                </a:lnTo>
                <a:lnTo>
                  <a:pt x="168" y="19"/>
                </a:lnTo>
                <a:lnTo>
                  <a:pt x="159" y="13"/>
                </a:lnTo>
                <a:lnTo>
                  <a:pt x="149" y="9"/>
                </a:lnTo>
                <a:lnTo>
                  <a:pt x="139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5" y="24"/>
                </a:lnTo>
                <a:lnTo>
                  <a:pt x="139" y="29"/>
                </a:lnTo>
                <a:lnTo>
                  <a:pt x="143" y="34"/>
                </a:lnTo>
                <a:lnTo>
                  <a:pt x="146" y="40"/>
                </a:lnTo>
                <a:lnTo>
                  <a:pt x="149" y="46"/>
                </a:lnTo>
                <a:lnTo>
                  <a:pt x="152" y="53"/>
                </a:lnTo>
                <a:lnTo>
                  <a:pt x="154" y="61"/>
                </a:lnTo>
                <a:lnTo>
                  <a:pt x="154" y="65"/>
                </a:lnTo>
                <a:lnTo>
                  <a:pt x="155" y="70"/>
                </a:lnTo>
                <a:lnTo>
                  <a:pt x="156" y="79"/>
                </a:lnTo>
                <a:lnTo>
                  <a:pt x="157" y="83"/>
                </a:lnTo>
                <a:lnTo>
                  <a:pt x="157" y="88"/>
                </a:lnTo>
                <a:lnTo>
                  <a:pt x="158" y="98"/>
                </a:lnTo>
                <a:lnTo>
                  <a:pt x="158" y="109"/>
                </a:lnTo>
                <a:lnTo>
                  <a:pt x="158" y="120"/>
                </a:lnTo>
                <a:lnTo>
                  <a:pt x="157" y="130"/>
                </a:lnTo>
                <a:lnTo>
                  <a:pt x="155" y="149"/>
                </a:lnTo>
                <a:lnTo>
                  <a:pt x="152" y="165"/>
                </a:lnTo>
                <a:lnTo>
                  <a:pt x="149" y="172"/>
                </a:lnTo>
                <a:lnTo>
                  <a:pt x="146" y="179"/>
                </a:lnTo>
                <a:lnTo>
                  <a:pt x="143" y="185"/>
                </a:lnTo>
                <a:lnTo>
                  <a:pt x="141" y="187"/>
                </a:lnTo>
                <a:lnTo>
                  <a:pt x="139" y="190"/>
                </a:lnTo>
                <a:lnTo>
                  <a:pt x="135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Freeform 17"/>
          <p:cNvSpPr>
            <a:spLocks noEditPoints="1"/>
          </p:cNvSpPr>
          <p:nvPr userDrawn="1"/>
        </p:nvSpPr>
        <p:spPr bwMode="auto">
          <a:xfrm>
            <a:off x="2292350" y="649288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4" y="202"/>
              </a:cxn>
              <a:cxn ang="0">
                <a:pos x="61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8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5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4" y="180"/>
              </a:cxn>
              <a:cxn ang="0">
                <a:pos x="30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4" y="202"/>
                </a:lnTo>
                <a:lnTo>
                  <a:pt x="61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8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5" y="202"/>
                </a:lnTo>
                <a:lnTo>
                  <a:pt x="140" y="202"/>
                </a:lnTo>
                <a:lnTo>
                  <a:pt x="135" y="203"/>
                </a:lnTo>
                <a:lnTo>
                  <a:pt x="123" y="203"/>
                </a:lnTo>
                <a:lnTo>
                  <a:pt x="123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4" y="180"/>
                </a:lnTo>
                <a:lnTo>
                  <a:pt x="30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9" name="Freeform 18"/>
          <p:cNvSpPr>
            <a:spLocks noEditPoints="1"/>
          </p:cNvSpPr>
          <p:nvPr userDrawn="1"/>
        </p:nvSpPr>
        <p:spPr bwMode="auto">
          <a:xfrm>
            <a:off x="2493963" y="652463"/>
            <a:ext cx="177800" cy="171450"/>
          </a:xfrm>
          <a:custGeom>
            <a:avLst/>
            <a:gdLst/>
            <a:ahLst/>
            <a:cxnLst>
              <a:cxn ang="0">
                <a:pos x="192" y="179"/>
              </a:cxn>
              <a:cxn ang="0">
                <a:pos x="189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5" y="154"/>
              </a:cxn>
              <a:cxn ang="0">
                <a:pos x="155" y="131"/>
              </a:cxn>
              <a:cxn ang="0">
                <a:pos x="147" y="122"/>
              </a:cxn>
              <a:cxn ang="0">
                <a:pos x="135" y="114"/>
              </a:cxn>
              <a:cxn ang="0">
                <a:pos x="119" y="109"/>
              </a:cxn>
              <a:cxn ang="0">
                <a:pos x="125" y="106"/>
              </a:cxn>
              <a:cxn ang="0">
                <a:pos x="151" y="101"/>
              </a:cxn>
              <a:cxn ang="0">
                <a:pos x="167" y="93"/>
              </a:cxn>
              <a:cxn ang="0">
                <a:pos x="180" y="81"/>
              </a:cxn>
              <a:cxn ang="0">
                <a:pos x="186" y="63"/>
              </a:cxn>
              <a:cxn ang="0">
                <a:pos x="185" y="43"/>
              </a:cxn>
              <a:cxn ang="0">
                <a:pos x="179" y="27"/>
              </a:cxn>
              <a:cxn ang="0">
                <a:pos x="167" y="15"/>
              </a:cxn>
              <a:cxn ang="0">
                <a:pos x="149" y="6"/>
              </a:cxn>
              <a:cxn ang="0">
                <a:pos x="126" y="1"/>
              </a:cxn>
              <a:cxn ang="0">
                <a:pos x="0" y="0"/>
              </a:cxn>
              <a:cxn ang="0">
                <a:pos x="15" y="13"/>
              </a:cxn>
              <a:cxn ang="0">
                <a:pos x="26" y="18"/>
              </a:cxn>
              <a:cxn ang="0">
                <a:pos x="30" y="27"/>
              </a:cxn>
              <a:cxn ang="0">
                <a:pos x="30" y="184"/>
              </a:cxn>
              <a:cxn ang="0">
                <a:pos x="27" y="191"/>
              </a:cxn>
              <a:cxn ang="0">
                <a:pos x="20" y="196"/>
              </a:cxn>
              <a:cxn ang="0">
                <a:pos x="0" y="199"/>
              </a:cxn>
              <a:cxn ang="0">
                <a:pos x="109" y="199"/>
              </a:cxn>
              <a:cxn ang="0">
                <a:pos x="89" y="195"/>
              </a:cxn>
              <a:cxn ang="0">
                <a:pos x="82" y="189"/>
              </a:cxn>
              <a:cxn ang="0">
                <a:pos x="80" y="183"/>
              </a:cxn>
              <a:cxn ang="0">
                <a:pos x="80" y="110"/>
              </a:cxn>
              <a:cxn ang="0">
                <a:pos x="99" y="114"/>
              </a:cxn>
              <a:cxn ang="0">
                <a:pos x="106" y="119"/>
              </a:cxn>
              <a:cxn ang="0">
                <a:pos x="111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4" y="207"/>
              </a:cxn>
              <a:cxn ang="0">
                <a:pos x="146" y="213"/>
              </a:cxn>
              <a:cxn ang="0">
                <a:pos x="162" y="215"/>
              </a:cxn>
              <a:cxn ang="0">
                <a:pos x="178" y="212"/>
              </a:cxn>
              <a:cxn ang="0">
                <a:pos x="190" y="207"/>
              </a:cxn>
              <a:cxn ang="0">
                <a:pos x="204" y="185"/>
              </a:cxn>
              <a:cxn ang="0">
                <a:pos x="207" y="170"/>
              </a:cxn>
              <a:cxn ang="0">
                <a:pos x="80" y="32"/>
              </a:cxn>
              <a:cxn ang="0">
                <a:pos x="83" y="20"/>
              </a:cxn>
              <a:cxn ang="0">
                <a:pos x="92" y="15"/>
              </a:cxn>
              <a:cxn ang="0">
                <a:pos x="103" y="14"/>
              </a:cxn>
              <a:cxn ang="0">
                <a:pos x="114" y="17"/>
              </a:cxn>
              <a:cxn ang="0">
                <a:pos x="125" y="26"/>
              </a:cxn>
              <a:cxn ang="0">
                <a:pos x="130" y="35"/>
              </a:cxn>
              <a:cxn ang="0">
                <a:pos x="133" y="52"/>
              </a:cxn>
              <a:cxn ang="0">
                <a:pos x="133" y="68"/>
              </a:cxn>
              <a:cxn ang="0">
                <a:pos x="128" y="82"/>
              </a:cxn>
              <a:cxn ang="0">
                <a:pos x="122" y="88"/>
              </a:cxn>
              <a:cxn ang="0">
                <a:pos x="111" y="94"/>
              </a:cxn>
              <a:cxn ang="0">
                <a:pos x="92" y="98"/>
              </a:cxn>
            </a:cxnLst>
            <a:rect l="0" t="0" r="r" b="b"/>
            <a:pathLst>
              <a:path w="207" h="215">
                <a:moveTo>
                  <a:pt x="194" y="164"/>
                </a:moveTo>
                <a:lnTo>
                  <a:pt x="193" y="172"/>
                </a:lnTo>
                <a:lnTo>
                  <a:pt x="192" y="179"/>
                </a:lnTo>
                <a:lnTo>
                  <a:pt x="190" y="182"/>
                </a:lnTo>
                <a:lnTo>
                  <a:pt x="190" y="184"/>
                </a:lnTo>
                <a:lnTo>
                  <a:pt x="189" y="185"/>
                </a:lnTo>
                <a:lnTo>
                  <a:pt x="187" y="186"/>
                </a:lnTo>
                <a:lnTo>
                  <a:pt x="184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1" y="171"/>
                </a:lnTo>
                <a:lnTo>
                  <a:pt x="165" y="154"/>
                </a:lnTo>
                <a:lnTo>
                  <a:pt x="162" y="146"/>
                </a:lnTo>
                <a:lnTo>
                  <a:pt x="159" y="138"/>
                </a:lnTo>
                <a:lnTo>
                  <a:pt x="155" y="131"/>
                </a:lnTo>
                <a:lnTo>
                  <a:pt x="153" y="128"/>
                </a:lnTo>
                <a:lnTo>
                  <a:pt x="150" y="125"/>
                </a:lnTo>
                <a:lnTo>
                  <a:pt x="147" y="122"/>
                </a:lnTo>
                <a:lnTo>
                  <a:pt x="144" y="119"/>
                </a:lnTo>
                <a:lnTo>
                  <a:pt x="140" y="116"/>
                </a:lnTo>
                <a:lnTo>
                  <a:pt x="135" y="114"/>
                </a:lnTo>
                <a:lnTo>
                  <a:pt x="130" y="112"/>
                </a:lnTo>
                <a:lnTo>
                  <a:pt x="125" y="110"/>
                </a:lnTo>
                <a:lnTo>
                  <a:pt x="119" y="109"/>
                </a:lnTo>
                <a:lnTo>
                  <a:pt x="112" y="108"/>
                </a:lnTo>
                <a:lnTo>
                  <a:pt x="112" y="107"/>
                </a:lnTo>
                <a:lnTo>
                  <a:pt x="125" y="106"/>
                </a:lnTo>
                <a:lnTo>
                  <a:pt x="138" y="105"/>
                </a:lnTo>
                <a:lnTo>
                  <a:pt x="145" y="103"/>
                </a:lnTo>
                <a:lnTo>
                  <a:pt x="151" y="101"/>
                </a:lnTo>
                <a:lnTo>
                  <a:pt x="157" y="99"/>
                </a:lnTo>
                <a:lnTo>
                  <a:pt x="162" y="96"/>
                </a:lnTo>
                <a:lnTo>
                  <a:pt x="167" y="93"/>
                </a:lnTo>
                <a:lnTo>
                  <a:pt x="172" y="90"/>
                </a:lnTo>
                <a:lnTo>
                  <a:pt x="176" y="86"/>
                </a:lnTo>
                <a:lnTo>
                  <a:pt x="180" y="81"/>
                </a:lnTo>
                <a:lnTo>
                  <a:pt x="182" y="76"/>
                </a:lnTo>
                <a:lnTo>
                  <a:pt x="185" y="70"/>
                </a:lnTo>
                <a:lnTo>
                  <a:pt x="186" y="63"/>
                </a:lnTo>
                <a:lnTo>
                  <a:pt x="186" y="56"/>
                </a:lnTo>
                <a:lnTo>
                  <a:pt x="186" y="50"/>
                </a:lnTo>
                <a:lnTo>
                  <a:pt x="185" y="43"/>
                </a:lnTo>
                <a:lnTo>
                  <a:pt x="184" y="38"/>
                </a:lnTo>
                <a:lnTo>
                  <a:pt x="181" y="32"/>
                </a:lnTo>
                <a:lnTo>
                  <a:pt x="179" y="27"/>
                </a:lnTo>
                <a:lnTo>
                  <a:pt x="175" y="23"/>
                </a:lnTo>
                <a:lnTo>
                  <a:pt x="171" y="18"/>
                </a:lnTo>
                <a:lnTo>
                  <a:pt x="167" y="15"/>
                </a:lnTo>
                <a:lnTo>
                  <a:pt x="161" y="11"/>
                </a:lnTo>
                <a:lnTo>
                  <a:pt x="156" y="8"/>
                </a:lnTo>
                <a:lnTo>
                  <a:pt x="149" y="6"/>
                </a:lnTo>
                <a:lnTo>
                  <a:pt x="142" y="3"/>
                </a:lnTo>
                <a:lnTo>
                  <a:pt x="134" y="2"/>
                </a:lnTo>
                <a:lnTo>
                  <a:pt x="126" y="1"/>
                </a:lnTo>
                <a:lnTo>
                  <a:pt x="117" y="0"/>
                </a:lnTo>
                <a:lnTo>
                  <a:pt x="108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09" y="211"/>
                </a:lnTo>
                <a:lnTo>
                  <a:pt x="109" y="199"/>
                </a:lnTo>
                <a:lnTo>
                  <a:pt x="100" y="198"/>
                </a:lnTo>
                <a:lnTo>
                  <a:pt x="94" y="197"/>
                </a:lnTo>
                <a:lnTo>
                  <a:pt x="89" y="195"/>
                </a:lnTo>
                <a:lnTo>
                  <a:pt x="85" y="193"/>
                </a:lnTo>
                <a:lnTo>
                  <a:pt x="83" y="191"/>
                </a:lnTo>
                <a:lnTo>
                  <a:pt x="82" y="189"/>
                </a:lnTo>
                <a:lnTo>
                  <a:pt x="81" y="187"/>
                </a:lnTo>
                <a:lnTo>
                  <a:pt x="81" y="185"/>
                </a:lnTo>
                <a:lnTo>
                  <a:pt x="80" y="183"/>
                </a:lnTo>
                <a:lnTo>
                  <a:pt x="80" y="180"/>
                </a:lnTo>
                <a:lnTo>
                  <a:pt x="80" y="174"/>
                </a:lnTo>
                <a:lnTo>
                  <a:pt x="80" y="110"/>
                </a:lnTo>
                <a:lnTo>
                  <a:pt x="91" y="112"/>
                </a:lnTo>
                <a:lnTo>
                  <a:pt x="95" y="113"/>
                </a:lnTo>
                <a:lnTo>
                  <a:pt x="99" y="114"/>
                </a:lnTo>
                <a:lnTo>
                  <a:pt x="102" y="116"/>
                </a:lnTo>
                <a:lnTo>
                  <a:pt x="105" y="118"/>
                </a:lnTo>
                <a:lnTo>
                  <a:pt x="106" y="119"/>
                </a:lnTo>
                <a:lnTo>
                  <a:pt x="108" y="121"/>
                </a:lnTo>
                <a:lnTo>
                  <a:pt x="109" y="123"/>
                </a:lnTo>
                <a:lnTo>
                  <a:pt x="111" y="126"/>
                </a:lnTo>
                <a:lnTo>
                  <a:pt x="112" y="130"/>
                </a:lnTo>
                <a:lnTo>
                  <a:pt x="114" y="138"/>
                </a:lnTo>
                <a:lnTo>
                  <a:pt x="115" y="149"/>
                </a:lnTo>
                <a:lnTo>
                  <a:pt x="116" y="162"/>
                </a:lnTo>
                <a:lnTo>
                  <a:pt x="117" y="174"/>
                </a:lnTo>
                <a:lnTo>
                  <a:pt x="118" y="180"/>
                </a:lnTo>
                <a:lnTo>
                  <a:pt x="120" y="185"/>
                </a:lnTo>
                <a:lnTo>
                  <a:pt x="123" y="194"/>
                </a:lnTo>
                <a:lnTo>
                  <a:pt x="125" y="198"/>
                </a:lnTo>
                <a:lnTo>
                  <a:pt x="128" y="202"/>
                </a:lnTo>
                <a:lnTo>
                  <a:pt x="131" y="205"/>
                </a:lnTo>
                <a:lnTo>
                  <a:pt x="134" y="207"/>
                </a:lnTo>
                <a:lnTo>
                  <a:pt x="138" y="210"/>
                </a:lnTo>
                <a:lnTo>
                  <a:pt x="142" y="211"/>
                </a:lnTo>
                <a:lnTo>
                  <a:pt x="146" y="213"/>
                </a:lnTo>
                <a:lnTo>
                  <a:pt x="151" y="214"/>
                </a:lnTo>
                <a:lnTo>
                  <a:pt x="156" y="214"/>
                </a:lnTo>
                <a:lnTo>
                  <a:pt x="162" y="215"/>
                </a:lnTo>
                <a:lnTo>
                  <a:pt x="168" y="214"/>
                </a:lnTo>
                <a:lnTo>
                  <a:pt x="173" y="214"/>
                </a:lnTo>
                <a:lnTo>
                  <a:pt x="178" y="212"/>
                </a:lnTo>
                <a:lnTo>
                  <a:pt x="182" y="211"/>
                </a:lnTo>
                <a:lnTo>
                  <a:pt x="187" y="209"/>
                </a:lnTo>
                <a:lnTo>
                  <a:pt x="190" y="207"/>
                </a:lnTo>
                <a:lnTo>
                  <a:pt x="196" y="201"/>
                </a:lnTo>
                <a:lnTo>
                  <a:pt x="201" y="193"/>
                </a:lnTo>
                <a:lnTo>
                  <a:pt x="204" y="185"/>
                </a:lnTo>
                <a:lnTo>
                  <a:pt x="205" y="180"/>
                </a:lnTo>
                <a:lnTo>
                  <a:pt x="206" y="175"/>
                </a:lnTo>
                <a:lnTo>
                  <a:pt x="207" y="170"/>
                </a:lnTo>
                <a:lnTo>
                  <a:pt x="207" y="164"/>
                </a:lnTo>
                <a:lnTo>
                  <a:pt x="194" y="164"/>
                </a:lnTo>
                <a:close/>
                <a:moveTo>
                  <a:pt x="80" y="32"/>
                </a:moveTo>
                <a:lnTo>
                  <a:pt x="80" y="27"/>
                </a:lnTo>
                <a:lnTo>
                  <a:pt x="81" y="23"/>
                </a:lnTo>
                <a:lnTo>
                  <a:pt x="83" y="20"/>
                </a:lnTo>
                <a:lnTo>
                  <a:pt x="86" y="18"/>
                </a:lnTo>
                <a:lnTo>
                  <a:pt x="88" y="16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17" y="19"/>
                </a:lnTo>
                <a:lnTo>
                  <a:pt x="120" y="21"/>
                </a:lnTo>
                <a:lnTo>
                  <a:pt x="125" y="26"/>
                </a:lnTo>
                <a:lnTo>
                  <a:pt x="127" y="28"/>
                </a:lnTo>
                <a:lnTo>
                  <a:pt x="128" y="32"/>
                </a:lnTo>
                <a:lnTo>
                  <a:pt x="130" y="35"/>
                </a:lnTo>
                <a:lnTo>
                  <a:pt x="131" y="39"/>
                </a:lnTo>
                <a:lnTo>
                  <a:pt x="133" y="47"/>
                </a:lnTo>
                <a:lnTo>
                  <a:pt x="133" y="52"/>
                </a:lnTo>
                <a:lnTo>
                  <a:pt x="134" y="56"/>
                </a:lnTo>
                <a:lnTo>
                  <a:pt x="133" y="63"/>
                </a:lnTo>
                <a:lnTo>
                  <a:pt x="133" y="68"/>
                </a:lnTo>
                <a:lnTo>
                  <a:pt x="131" y="73"/>
                </a:lnTo>
                <a:lnTo>
                  <a:pt x="130" y="78"/>
                </a:lnTo>
                <a:lnTo>
                  <a:pt x="128" y="82"/>
                </a:lnTo>
                <a:lnTo>
                  <a:pt x="125" y="85"/>
                </a:lnTo>
                <a:lnTo>
                  <a:pt x="124" y="86"/>
                </a:lnTo>
                <a:lnTo>
                  <a:pt x="122" y="88"/>
                </a:lnTo>
                <a:lnTo>
                  <a:pt x="119" y="90"/>
                </a:lnTo>
                <a:lnTo>
                  <a:pt x="115" y="92"/>
                </a:lnTo>
                <a:lnTo>
                  <a:pt x="111" y="94"/>
                </a:lnTo>
                <a:lnTo>
                  <a:pt x="102" y="96"/>
                </a:lnTo>
                <a:lnTo>
                  <a:pt x="97" y="97"/>
                </a:lnTo>
                <a:lnTo>
                  <a:pt x="92" y="98"/>
                </a:lnTo>
                <a:lnTo>
                  <a:pt x="80" y="98"/>
                </a:lnTo>
                <a:lnTo>
                  <a:pt x="80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" name="Freeform 19"/>
          <p:cNvSpPr>
            <a:spLocks/>
          </p:cNvSpPr>
          <p:nvPr userDrawn="1"/>
        </p:nvSpPr>
        <p:spPr bwMode="auto">
          <a:xfrm>
            <a:off x="2667000" y="652463"/>
            <a:ext cx="168275" cy="1682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5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5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197" y="130"/>
              </a:cxn>
              <a:cxn ang="0">
                <a:pos x="182" y="138"/>
              </a:cxn>
              <a:cxn ang="0">
                <a:pos x="177" y="151"/>
              </a:cxn>
              <a:cxn ang="0">
                <a:pos x="166" y="169"/>
              </a:cxn>
              <a:cxn ang="0">
                <a:pos x="157" y="179"/>
              </a:cxn>
              <a:cxn ang="0">
                <a:pos x="147" y="186"/>
              </a:cxn>
              <a:cxn ang="0">
                <a:pos x="135" y="192"/>
              </a:cxn>
              <a:cxn ang="0">
                <a:pos x="122" y="196"/>
              </a:cxn>
              <a:cxn ang="0">
                <a:pos x="107" y="197"/>
              </a:cxn>
              <a:cxn ang="0">
                <a:pos x="95" y="196"/>
              </a:cxn>
              <a:cxn ang="0">
                <a:pos x="88" y="193"/>
              </a:cxn>
              <a:cxn ang="0">
                <a:pos x="83" y="186"/>
              </a:cxn>
              <a:cxn ang="0">
                <a:pos x="82" y="177"/>
              </a:cxn>
              <a:cxn ang="0">
                <a:pos x="92" y="107"/>
              </a:cxn>
              <a:cxn ang="0">
                <a:pos x="101" y="109"/>
              </a:cxn>
              <a:cxn ang="0">
                <a:pos x="108" y="111"/>
              </a:cxn>
              <a:cxn ang="0">
                <a:pos x="116" y="116"/>
              </a:cxn>
              <a:cxn ang="0">
                <a:pos x="121" y="122"/>
              </a:cxn>
              <a:cxn ang="0">
                <a:pos x="125" y="129"/>
              </a:cxn>
              <a:cxn ang="0">
                <a:pos x="130" y="143"/>
              </a:cxn>
              <a:cxn ang="0">
                <a:pos x="142" y="57"/>
              </a:cxn>
              <a:cxn ang="0">
                <a:pos x="127" y="67"/>
              </a:cxn>
              <a:cxn ang="0">
                <a:pos x="119" y="81"/>
              </a:cxn>
              <a:cxn ang="0">
                <a:pos x="111" y="88"/>
              </a:cxn>
              <a:cxn ang="0">
                <a:pos x="104" y="91"/>
              </a:cxn>
              <a:cxn ang="0">
                <a:pos x="92" y="93"/>
              </a:cxn>
              <a:cxn ang="0">
                <a:pos x="82" y="33"/>
              </a:cxn>
              <a:cxn ang="0">
                <a:pos x="83" y="24"/>
              </a:cxn>
              <a:cxn ang="0">
                <a:pos x="88" y="18"/>
              </a:cxn>
              <a:cxn ang="0">
                <a:pos x="95" y="15"/>
              </a:cxn>
              <a:cxn ang="0">
                <a:pos x="107" y="14"/>
              </a:cxn>
              <a:cxn ang="0">
                <a:pos x="120" y="15"/>
              </a:cxn>
              <a:cxn ang="0">
                <a:pos x="132" y="18"/>
              </a:cxn>
              <a:cxn ang="0">
                <a:pos x="143" y="23"/>
              </a:cxn>
              <a:cxn ang="0">
                <a:pos x="153" y="29"/>
              </a:cxn>
              <a:cxn ang="0">
                <a:pos x="161" y="38"/>
              </a:cxn>
              <a:cxn ang="0">
                <a:pos x="168" y="49"/>
              </a:cxn>
              <a:cxn ang="0">
                <a:pos x="174" y="61"/>
              </a:cxn>
              <a:cxn ang="0">
                <a:pos x="192" y="75"/>
              </a:cxn>
            </a:cxnLst>
            <a:rect l="0" t="0" r="r" b="b"/>
            <a:pathLst>
              <a:path w="197" h="211">
                <a:moveTo>
                  <a:pt x="190" y="0"/>
                </a:move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95" y="211"/>
                </a:lnTo>
                <a:lnTo>
                  <a:pt x="197" y="130"/>
                </a:lnTo>
                <a:lnTo>
                  <a:pt x="184" y="130"/>
                </a:lnTo>
                <a:lnTo>
                  <a:pt x="182" y="138"/>
                </a:lnTo>
                <a:lnTo>
                  <a:pt x="179" y="145"/>
                </a:lnTo>
                <a:lnTo>
                  <a:pt x="177" y="151"/>
                </a:lnTo>
                <a:lnTo>
                  <a:pt x="174" y="158"/>
                </a:lnTo>
                <a:lnTo>
                  <a:pt x="166" y="169"/>
                </a:lnTo>
                <a:lnTo>
                  <a:pt x="162" y="174"/>
                </a:lnTo>
                <a:lnTo>
                  <a:pt x="157" y="179"/>
                </a:lnTo>
                <a:lnTo>
                  <a:pt x="152" y="183"/>
                </a:lnTo>
                <a:lnTo>
                  <a:pt x="147" y="186"/>
                </a:lnTo>
                <a:lnTo>
                  <a:pt x="141" y="189"/>
                </a:lnTo>
                <a:lnTo>
                  <a:pt x="135" y="192"/>
                </a:lnTo>
                <a:lnTo>
                  <a:pt x="129" y="194"/>
                </a:lnTo>
                <a:lnTo>
                  <a:pt x="122" y="196"/>
                </a:lnTo>
                <a:lnTo>
                  <a:pt x="115" y="196"/>
                </a:lnTo>
                <a:lnTo>
                  <a:pt x="107" y="197"/>
                </a:lnTo>
                <a:lnTo>
                  <a:pt x="101" y="196"/>
                </a:lnTo>
                <a:lnTo>
                  <a:pt x="95" y="196"/>
                </a:lnTo>
                <a:lnTo>
                  <a:pt x="91" y="194"/>
                </a:lnTo>
                <a:lnTo>
                  <a:pt x="88" y="193"/>
                </a:lnTo>
                <a:lnTo>
                  <a:pt x="85" y="190"/>
                </a:lnTo>
                <a:lnTo>
                  <a:pt x="83" y="186"/>
                </a:lnTo>
                <a:lnTo>
                  <a:pt x="82" y="182"/>
                </a:lnTo>
                <a:lnTo>
                  <a:pt x="82" y="177"/>
                </a:lnTo>
                <a:lnTo>
                  <a:pt x="82" y="107"/>
                </a:lnTo>
                <a:lnTo>
                  <a:pt x="92" y="107"/>
                </a:lnTo>
                <a:lnTo>
                  <a:pt x="97" y="108"/>
                </a:lnTo>
                <a:lnTo>
                  <a:pt x="101" y="109"/>
                </a:lnTo>
                <a:lnTo>
                  <a:pt x="104" y="110"/>
                </a:lnTo>
                <a:lnTo>
                  <a:pt x="108" y="111"/>
                </a:lnTo>
                <a:lnTo>
                  <a:pt x="114" y="114"/>
                </a:lnTo>
                <a:lnTo>
                  <a:pt x="116" y="116"/>
                </a:lnTo>
                <a:lnTo>
                  <a:pt x="119" y="119"/>
                </a:lnTo>
                <a:lnTo>
                  <a:pt x="121" y="122"/>
                </a:lnTo>
                <a:lnTo>
                  <a:pt x="123" y="125"/>
                </a:lnTo>
                <a:lnTo>
                  <a:pt x="125" y="129"/>
                </a:lnTo>
                <a:lnTo>
                  <a:pt x="127" y="133"/>
                </a:lnTo>
                <a:lnTo>
                  <a:pt x="130" y="143"/>
                </a:lnTo>
                <a:lnTo>
                  <a:pt x="142" y="143"/>
                </a:lnTo>
                <a:lnTo>
                  <a:pt x="142" y="57"/>
                </a:lnTo>
                <a:lnTo>
                  <a:pt x="130" y="57"/>
                </a:lnTo>
                <a:lnTo>
                  <a:pt x="127" y="67"/>
                </a:lnTo>
                <a:lnTo>
                  <a:pt x="123" y="75"/>
                </a:lnTo>
                <a:lnTo>
                  <a:pt x="119" y="81"/>
                </a:lnTo>
                <a:lnTo>
                  <a:pt x="114" y="86"/>
                </a:lnTo>
                <a:lnTo>
                  <a:pt x="111" y="88"/>
                </a:lnTo>
                <a:lnTo>
                  <a:pt x="108" y="89"/>
                </a:lnTo>
                <a:lnTo>
                  <a:pt x="104" y="91"/>
                </a:lnTo>
                <a:lnTo>
                  <a:pt x="101" y="91"/>
                </a:lnTo>
                <a:lnTo>
                  <a:pt x="92" y="93"/>
                </a:lnTo>
                <a:lnTo>
                  <a:pt x="82" y="93"/>
                </a:lnTo>
                <a:lnTo>
                  <a:pt x="82" y="33"/>
                </a:lnTo>
                <a:lnTo>
                  <a:pt x="82" y="28"/>
                </a:lnTo>
                <a:lnTo>
                  <a:pt x="83" y="24"/>
                </a:lnTo>
                <a:lnTo>
                  <a:pt x="85" y="21"/>
                </a:lnTo>
                <a:lnTo>
                  <a:pt x="88" y="18"/>
                </a:lnTo>
                <a:lnTo>
                  <a:pt x="91" y="16"/>
                </a:lnTo>
                <a:lnTo>
                  <a:pt x="95" y="15"/>
                </a:lnTo>
                <a:lnTo>
                  <a:pt x="101" y="14"/>
                </a:lnTo>
                <a:lnTo>
                  <a:pt x="107" y="14"/>
                </a:lnTo>
                <a:lnTo>
                  <a:pt x="114" y="14"/>
                </a:lnTo>
                <a:lnTo>
                  <a:pt x="120" y="15"/>
                </a:lnTo>
                <a:lnTo>
                  <a:pt x="126" y="16"/>
                </a:lnTo>
                <a:lnTo>
                  <a:pt x="132" y="18"/>
                </a:lnTo>
                <a:lnTo>
                  <a:pt x="138" y="20"/>
                </a:lnTo>
                <a:lnTo>
                  <a:pt x="143" y="23"/>
                </a:lnTo>
                <a:lnTo>
                  <a:pt x="148" y="26"/>
                </a:lnTo>
                <a:lnTo>
                  <a:pt x="153" y="29"/>
                </a:lnTo>
                <a:lnTo>
                  <a:pt x="157" y="33"/>
                </a:lnTo>
                <a:lnTo>
                  <a:pt x="161" y="38"/>
                </a:lnTo>
                <a:lnTo>
                  <a:pt x="165" y="43"/>
                </a:lnTo>
                <a:lnTo>
                  <a:pt x="168" y="49"/>
                </a:lnTo>
                <a:lnTo>
                  <a:pt x="171" y="55"/>
                </a:lnTo>
                <a:lnTo>
                  <a:pt x="174" y="61"/>
                </a:lnTo>
                <a:lnTo>
                  <a:pt x="179" y="75"/>
                </a:lnTo>
                <a:lnTo>
                  <a:pt x="192" y="75"/>
                </a:lnTo>
                <a:lnTo>
                  <a:pt x="190" y="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1" name="Freeform 20"/>
          <p:cNvSpPr>
            <a:spLocks/>
          </p:cNvSpPr>
          <p:nvPr userDrawn="1"/>
        </p:nvSpPr>
        <p:spPr bwMode="auto">
          <a:xfrm>
            <a:off x="2133600" y="652463"/>
            <a:ext cx="155575" cy="168275"/>
          </a:xfrm>
          <a:custGeom>
            <a:avLst/>
            <a:gdLst/>
            <a:ahLst/>
            <a:cxnLst>
              <a:cxn ang="0">
                <a:pos x="177" y="211"/>
              </a:cxn>
              <a:cxn ang="0">
                <a:pos x="179" y="130"/>
              </a:cxn>
              <a:cxn ang="0">
                <a:pos x="166" y="130"/>
              </a:cxn>
              <a:cxn ang="0">
                <a:pos x="162" y="143"/>
              </a:cxn>
              <a:cxn ang="0">
                <a:pos x="160" y="149"/>
              </a:cxn>
              <a:cxn ang="0">
                <a:pos x="157" y="155"/>
              </a:cxn>
              <a:cxn ang="0">
                <a:pos x="154" y="161"/>
              </a:cxn>
              <a:cxn ang="0">
                <a:pos x="151" y="166"/>
              </a:cxn>
              <a:cxn ang="0">
                <a:pos x="147" y="172"/>
              </a:cxn>
              <a:cxn ang="0">
                <a:pos x="143" y="176"/>
              </a:cxn>
              <a:cxn ang="0">
                <a:pos x="139" y="181"/>
              </a:cxn>
              <a:cxn ang="0">
                <a:pos x="134" y="185"/>
              </a:cxn>
              <a:cxn ang="0">
                <a:pos x="130" y="188"/>
              </a:cxn>
              <a:cxn ang="0">
                <a:pos x="125" y="191"/>
              </a:cxn>
              <a:cxn ang="0">
                <a:pos x="119" y="194"/>
              </a:cxn>
              <a:cxn ang="0">
                <a:pos x="114" y="195"/>
              </a:cxn>
              <a:cxn ang="0">
                <a:pos x="109" y="196"/>
              </a:cxn>
              <a:cxn ang="0">
                <a:pos x="103" y="197"/>
              </a:cxn>
              <a:cxn ang="0">
                <a:pos x="97" y="197"/>
              </a:cxn>
              <a:cxn ang="0">
                <a:pos x="93" y="196"/>
              </a:cxn>
              <a:cxn ang="0">
                <a:pos x="89" y="195"/>
              </a:cxn>
              <a:cxn ang="0">
                <a:pos x="87" y="193"/>
              </a:cxn>
              <a:cxn ang="0">
                <a:pos x="84" y="190"/>
              </a:cxn>
              <a:cxn ang="0">
                <a:pos x="83" y="187"/>
              </a:cxn>
              <a:cxn ang="0">
                <a:pos x="83" y="185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5"/>
              </a:cxn>
              <a:cxn ang="0">
                <a:pos x="83" y="23"/>
              </a:cxn>
              <a:cxn ang="0">
                <a:pos x="85" y="19"/>
              </a:cxn>
              <a:cxn ang="0">
                <a:pos x="87" y="18"/>
              </a:cxn>
              <a:cxn ang="0">
                <a:pos x="88" y="16"/>
              </a:cxn>
              <a:cxn ang="0">
                <a:pos x="92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8"/>
              </a:cxn>
              <a:cxn ang="0">
                <a:pos x="27" y="19"/>
              </a:cxn>
              <a:cxn ang="0">
                <a:pos x="29" y="23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8" y="198"/>
              </a:cxn>
              <a:cxn ang="0">
                <a:pos x="0" y="199"/>
              </a:cxn>
              <a:cxn ang="0">
                <a:pos x="0" y="211"/>
              </a:cxn>
              <a:cxn ang="0">
                <a:pos x="177" y="211"/>
              </a:cxn>
            </a:cxnLst>
            <a:rect l="0" t="0" r="r" b="b"/>
            <a:pathLst>
              <a:path w="179" h="211">
                <a:moveTo>
                  <a:pt x="177" y="211"/>
                </a:moveTo>
                <a:lnTo>
                  <a:pt x="179" y="130"/>
                </a:lnTo>
                <a:lnTo>
                  <a:pt x="166" y="130"/>
                </a:lnTo>
                <a:lnTo>
                  <a:pt x="162" y="143"/>
                </a:lnTo>
                <a:lnTo>
                  <a:pt x="160" y="149"/>
                </a:lnTo>
                <a:lnTo>
                  <a:pt x="157" y="155"/>
                </a:lnTo>
                <a:lnTo>
                  <a:pt x="154" y="161"/>
                </a:lnTo>
                <a:lnTo>
                  <a:pt x="151" y="166"/>
                </a:lnTo>
                <a:lnTo>
                  <a:pt x="147" y="172"/>
                </a:lnTo>
                <a:lnTo>
                  <a:pt x="143" y="176"/>
                </a:lnTo>
                <a:lnTo>
                  <a:pt x="139" y="181"/>
                </a:lnTo>
                <a:lnTo>
                  <a:pt x="134" y="185"/>
                </a:lnTo>
                <a:lnTo>
                  <a:pt x="130" y="188"/>
                </a:lnTo>
                <a:lnTo>
                  <a:pt x="125" y="191"/>
                </a:lnTo>
                <a:lnTo>
                  <a:pt x="119" y="194"/>
                </a:lnTo>
                <a:lnTo>
                  <a:pt x="114" y="195"/>
                </a:lnTo>
                <a:lnTo>
                  <a:pt x="109" y="196"/>
                </a:lnTo>
                <a:lnTo>
                  <a:pt x="103" y="197"/>
                </a:lnTo>
                <a:lnTo>
                  <a:pt x="97" y="197"/>
                </a:lnTo>
                <a:lnTo>
                  <a:pt x="93" y="196"/>
                </a:lnTo>
                <a:lnTo>
                  <a:pt x="89" y="195"/>
                </a:lnTo>
                <a:lnTo>
                  <a:pt x="87" y="193"/>
                </a:lnTo>
                <a:lnTo>
                  <a:pt x="84" y="190"/>
                </a:lnTo>
                <a:lnTo>
                  <a:pt x="83" y="187"/>
                </a:lnTo>
                <a:lnTo>
                  <a:pt x="83" y="185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5"/>
                </a:lnTo>
                <a:lnTo>
                  <a:pt x="83" y="23"/>
                </a:lnTo>
                <a:lnTo>
                  <a:pt x="85" y="19"/>
                </a:lnTo>
                <a:lnTo>
                  <a:pt x="87" y="18"/>
                </a:lnTo>
                <a:lnTo>
                  <a:pt x="88" y="16"/>
                </a:lnTo>
                <a:lnTo>
                  <a:pt x="92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77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Freeform 21"/>
          <p:cNvSpPr>
            <a:spLocks noEditPoints="1"/>
          </p:cNvSpPr>
          <p:nvPr userDrawn="1"/>
        </p:nvSpPr>
        <p:spPr bwMode="auto">
          <a:xfrm>
            <a:off x="1433513" y="904875"/>
            <a:ext cx="18891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14" y="13"/>
              </a:cxn>
              <a:cxn ang="0">
                <a:pos x="23" y="16"/>
              </a:cxn>
              <a:cxn ang="0">
                <a:pos x="26" y="19"/>
              </a:cxn>
              <a:cxn ang="0">
                <a:pos x="29" y="27"/>
              </a:cxn>
              <a:cxn ang="0">
                <a:pos x="30" y="178"/>
              </a:cxn>
              <a:cxn ang="0">
                <a:pos x="29" y="186"/>
              </a:cxn>
              <a:cxn ang="0">
                <a:pos x="26" y="191"/>
              </a:cxn>
              <a:cxn ang="0">
                <a:pos x="23" y="194"/>
              </a:cxn>
              <a:cxn ang="0">
                <a:pos x="14" y="197"/>
              </a:cxn>
              <a:cxn ang="0">
                <a:pos x="0" y="198"/>
              </a:cxn>
              <a:cxn ang="0">
                <a:pos x="104" y="211"/>
              </a:cxn>
              <a:cxn ang="0">
                <a:pos x="128" y="209"/>
              </a:cxn>
              <a:cxn ang="0">
                <a:pos x="150" y="203"/>
              </a:cxn>
              <a:cxn ang="0">
                <a:pos x="165" y="196"/>
              </a:cxn>
              <a:cxn ang="0">
                <a:pos x="174" y="190"/>
              </a:cxn>
              <a:cxn ang="0">
                <a:pos x="185" y="180"/>
              </a:cxn>
              <a:cxn ang="0">
                <a:pos x="192" y="173"/>
              </a:cxn>
              <a:cxn ang="0">
                <a:pos x="198" y="165"/>
              </a:cxn>
              <a:cxn ang="0">
                <a:pos x="208" y="147"/>
              </a:cxn>
              <a:cxn ang="0">
                <a:pos x="214" y="127"/>
              </a:cxn>
              <a:cxn ang="0">
                <a:pos x="215" y="116"/>
              </a:cxn>
              <a:cxn ang="0">
                <a:pos x="215" y="94"/>
              </a:cxn>
              <a:cxn ang="0">
                <a:pos x="211" y="72"/>
              </a:cxn>
              <a:cxn ang="0">
                <a:pos x="205" y="58"/>
              </a:cxn>
              <a:cxn ang="0">
                <a:pos x="198" y="44"/>
              </a:cxn>
              <a:cxn ang="0">
                <a:pos x="184" y="29"/>
              </a:cxn>
              <a:cxn ang="0">
                <a:pos x="167" y="17"/>
              </a:cxn>
              <a:cxn ang="0">
                <a:pos x="147" y="7"/>
              </a:cxn>
              <a:cxn ang="0">
                <a:pos x="135" y="4"/>
              </a:cxn>
              <a:cxn ang="0">
                <a:pos x="116" y="1"/>
              </a:cxn>
              <a:cxn ang="0">
                <a:pos x="96" y="0"/>
              </a:cxn>
              <a:cxn ang="0">
                <a:pos x="79" y="35"/>
              </a:cxn>
              <a:cxn ang="0">
                <a:pos x="80" y="26"/>
              </a:cxn>
              <a:cxn ang="0">
                <a:pos x="82" y="22"/>
              </a:cxn>
              <a:cxn ang="0">
                <a:pos x="87" y="18"/>
              </a:cxn>
              <a:cxn ang="0">
                <a:pos x="94" y="15"/>
              </a:cxn>
              <a:cxn ang="0">
                <a:pos x="107" y="14"/>
              </a:cxn>
              <a:cxn ang="0">
                <a:pos x="118" y="15"/>
              </a:cxn>
              <a:cxn ang="0">
                <a:pos x="129" y="19"/>
              </a:cxn>
              <a:cxn ang="0">
                <a:pos x="138" y="26"/>
              </a:cxn>
              <a:cxn ang="0">
                <a:pos x="145" y="36"/>
              </a:cxn>
              <a:cxn ang="0">
                <a:pos x="152" y="48"/>
              </a:cxn>
              <a:cxn ang="0">
                <a:pos x="156" y="64"/>
              </a:cxn>
              <a:cxn ang="0">
                <a:pos x="159" y="83"/>
              </a:cxn>
              <a:cxn ang="0">
                <a:pos x="160" y="105"/>
              </a:cxn>
              <a:cxn ang="0">
                <a:pos x="159" y="127"/>
              </a:cxn>
              <a:cxn ang="0">
                <a:pos x="156" y="146"/>
              </a:cxn>
              <a:cxn ang="0">
                <a:pos x="152" y="162"/>
              </a:cxn>
              <a:cxn ang="0">
                <a:pos x="145" y="175"/>
              </a:cxn>
              <a:cxn ang="0">
                <a:pos x="138" y="184"/>
              </a:cxn>
              <a:cxn ang="0">
                <a:pos x="133" y="188"/>
              </a:cxn>
              <a:cxn ang="0">
                <a:pos x="129" y="191"/>
              </a:cxn>
              <a:cxn ang="0">
                <a:pos x="118" y="195"/>
              </a:cxn>
              <a:cxn ang="0">
                <a:pos x="107" y="197"/>
              </a:cxn>
              <a:cxn ang="0">
                <a:pos x="94" y="195"/>
              </a:cxn>
              <a:cxn ang="0">
                <a:pos x="85" y="191"/>
              </a:cxn>
              <a:cxn ang="0">
                <a:pos x="80" y="185"/>
              </a:cxn>
              <a:cxn ang="0">
                <a:pos x="79" y="175"/>
              </a:cxn>
            </a:cxnLst>
            <a:rect l="0" t="0" r="r" b="b"/>
            <a:pathLst>
              <a:path w="216" h="211">
                <a:moveTo>
                  <a:pt x="0" y="0"/>
                </a:move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04" y="211"/>
                </a:lnTo>
                <a:lnTo>
                  <a:pt x="117" y="210"/>
                </a:lnTo>
                <a:lnTo>
                  <a:pt x="128" y="209"/>
                </a:lnTo>
                <a:lnTo>
                  <a:pt x="140" y="206"/>
                </a:lnTo>
                <a:lnTo>
                  <a:pt x="150" y="203"/>
                </a:lnTo>
                <a:lnTo>
                  <a:pt x="160" y="198"/>
                </a:lnTo>
                <a:lnTo>
                  <a:pt x="165" y="196"/>
                </a:lnTo>
                <a:lnTo>
                  <a:pt x="169" y="193"/>
                </a:lnTo>
                <a:lnTo>
                  <a:pt x="174" y="190"/>
                </a:lnTo>
                <a:lnTo>
                  <a:pt x="178" y="187"/>
                </a:lnTo>
                <a:lnTo>
                  <a:pt x="185" y="180"/>
                </a:lnTo>
                <a:lnTo>
                  <a:pt x="189" y="177"/>
                </a:lnTo>
                <a:lnTo>
                  <a:pt x="192" y="173"/>
                </a:lnTo>
                <a:lnTo>
                  <a:pt x="195" y="169"/>
                </a:lnTo>
                <a:lnTo>
                  <a:pt x="198" y="165"/>
                </a:lnTo>
                <a:lnTo>
                  <a:pt x="203" y="156"/>
                </a:lnTo>
                <a:lnTo>
                  <a:pt x="208" y="147"/>
                </a:lnTo>
                <a:lnTo>
                  <a:pt x="211" y="137"/>
                </a:lnTo>
                <a:lnTo>
                  <a:pt x="214" y="127"/>
                </a:lnTo>
                <a:lnTo>
                  <a:pt x="214" y="121"/>
                </a:lnTo>
                <a:lnTo>
                  <a:pt x="215" y="116"/>
                </a:lnTo>
                <a:lnTo>
                  <a:pt x="216" y="105"/>
                </a:lnTo>
                <a:lnTo>
                  <a:pt x="215" y="94"/>
                </a:lnTo>
                <a:lnTo>
                  <a:pt x="214" y="83"/>
                </a:lnTo>
                <a:lnTo>
                  <a:pt x="211" y="72"/>
                </a:lnTo>
                <a:lnTo>
                  <a:pt x="208" y="62"/>
                </a:lnTo>
                <a:lnTo>
                  <a:pt x="205" y="58"/>
                </a:lnTo>
                <a:lnTo>
                  <a:pt x="203" y="53"/>
                </a:lnTo>
                <a:lnTo>
                  <a:pt x="198" y="44"/>
                </a:lnTo>
                <a:lnTo>
                  <a:pt x="191" y="36"/>
                </a:lnTo>
                <a:lnTo>
                  <a:pt x="184" y="29"/>
                </a:lnTo>
                <a:lnTo>
                  <a:pt x="176" y="22"/>
                </a:lnTo>
                <a:lnTo>
                  <a:pt x="167" y="17"/>
                </a:lnTo>
                <a:lnTo>
                  <a:pt x="157" y="12"/>
                </a:lnTo>
                <a:lnTo>
                  <a:pt x="147" y="7"/>
                </a:lnTo>
                <a:lnTo>
                  <a:pt x="141" y="6"/>
                </a:lnTo>
                <a:lnTo>
                  <a:pt x="135" y="4"/>
                </a:lnTo>
                <a:lnTo>
                  <a:pt x="123" y="2"/>
                </a:lnTo>
                <a:lnTo>
                  <a:pt x="116" y="1"/>
                </a:lnTo>
                <a:lnTo>
                  <a:pt x="109" y="0"/>
                </a:lnTo>
                <a:lnTo>
                  <a:pt x="96" y="0"/>
                </a:lnTo>
                <a:lnTo>
                  <a:pt x="0" y="0"/>
                </a:lnTo>
                <a:close/>
                <a:moveTo>
                  <a:pt x="79" y="35"/>
                </a:moveTo>
                <a:lnTo>
                  <a:pt x="79" y="30"/>
                </a:lnTo>
                <a:lnTo>
                  <a:pt x="80" y="26"/>
                </a:lnTo>
                <a:lnTo>
                  <a:pt x="81" y="24"/>
                </a:lnTo>
                <a:lnTo>
                  <a:pt x="82" y="22"/>
                </a:lnTo>
                <a:lnTo>
                  <a:pt x="85" y="19"/>
                </a:lnTo>
                <a:lnTo>
                  <a:pt x="87" y="18"/>
                </a:lnTo>
                <a:lnTo>
                  <a:pt x="89" y="17"/>
                </a:lnTo>
                <a:lnTo>
                  <a:pt x="94" y="15"/>
                </a:lnTo>
                <a:lnTo>
                  <a:pt x="100" y="14"/>
                </a:lnTo>
                <a:lnTo>
                  <a:pt x="107" y="14"/>
                </a:lnTo>
                <a:lnTo>
                  <a:pt x="113" y="14"/>
                </a:lnTo>
                <a:lnTo>
                  <a:pt x="118" y="15"/>
                </a:lnTo>
                <a:lnTo>
                  <a:pt x="124" y="17"/>
                </a:lnTo>
                <a:lnTo>
                  <a:pt x="129" y="19"/>
                </a:lnTo>
                <a:lnTo>
                  <a:pt x="133" y="22"/>
                </a:lnTo>
                <a:lnTo>
                  <a:pt x="138" y="26"/>
                </a:lnTo>
                <a:lnTo>
                  <a:pt x="142" y="30"/>
                </a:lnTo>
                <a:lnTo>
                  <a:pt x="145" y="36"/>
                </a:lnTo>
                <a:lnTo>
                  <a:pt x="149" y="42"/>
                </a:lnTo>
                <a:lnTo>
                  <a:pt x="152" y="48"/>
                </a:lnTo>
                <a:lnTo>
                  <a:pt x="154" y="56"/>
                </a:lnTo>
                <a:lnTo>
                  <a:pt x="156" y="64"/>
                </a:lnTo>
                <a:lnTo>
                  <a:pt x="158" y="73"/>
                </a:lnTo>
                <a:lnTo>
                  <a:pt x="159" y="83"/>
                </a:lnTo>
                <a:lnTo>
                  <a:pt x="160" y="94"/>
                </a:lnTo>
                <a:lnTo>
                  <a:pt x="160" y="105"/>
                </a:lnTo>
                <a:lnTo>
                  <a:pt x="160" y="117"/>
                </a:lnTo>
                <a:lnTo>
                  <a:pt x="159" y="127"/>
                </a:lnTo>
                <a:lnTo>
                  <a:pt x="158" y="137"/>
                </a:lnTo>
                <a:lnTo>
                  <a:pt x="156" y="146"/>
                </a:lnTo>
                <a:lnTo>
                  <a:pt x="154" y="154"/>
                </a:lnTo>
                <a:lnTo>
                  <a:pt x="152" y="162"/>
                </a:lnTo>
                <a:lnTo>
                  <a:pt x="149" y="169"/>
                </a:lnTo>
                <a:lnTo>
                  <a:pt x="145" y="175"/>
                </a:lnTo>
                <a:lnTo>
                  <a:pt x="142" y="180"/>
                </a:lnTo>
                <a:lnTo>
                  <a:pt x="138" y="184"/>
                </a:lnTo>
                <a:lnTo>
                  <a:pt x="136" y="186"/>
                </a:lnTo>
                <a:lnTo>
                  <a:pt x="133" y="188"/>
                </a:lnTo>
                <a:lnTo>
                  <a:pt x="131" y="190"/>
                </a:lnTo>
                <a:lnTo>
                  <a:pt x="129" y="191"/>
                </a:lnTo>
                <a:lnTo>
                  <a:pt x="124" y="194"/>
                </a:lnTo>
                <a:lnTo>
                  <a:pt x="118" y="195"/>
                </a:lnTo>
                <a:lnTo>
                  <a:pt x="113" y="196"/>
                </a:lnTo>
                <a:lnTo>
                  <a:pt x="107" y="197"/>
                </a:lnTo>
                <a:lnTo>
                  <a:pt x="100" y="196"/>
                </a:lnTo>
                <a:lnTo>
                  <a:pt x="94" y="195"/>
                </a:lnTo>
                <a:lnTo>
                  <a:pt x="89" y="194"/>
                </a:lnTo>
                <a:lnTo>
                  <a:pt x="85" y="191"/>
                </a:lnTo>
                <a:lnTo>
                  <a:pt x="82" y="188"/>
                </a:lnTo>
                <a:lnTo>
                  <a:pt x="80" y="185"/>
                </a:lnTo>
                <a:lnTo>
                  <a:pt x="79" y="180"/>
                </a:lnTo>
                <a:lnTo>
                  <a:pt x="79" y="175"/>
                </a:lnTo>
                <a:lnTo>
                  <a:pt x="79" y="35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Freeform 22"/>
          <p:cNvSpPr>
            <a:spLocks noEditPoints="1"/>
          </p:cNvSpPr>
          <p:nvPr userDrawn="1"/>
        </p:nvSpPr>
        <p:spPr bwMode="auto">
          <a:xfrm>
            <a:off x="1803400" y="904875"/>
            <a:ext cx="171450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7" y="16"/>
              </a:cxn>
              <a:cxn ang="0">
                <a:pos x="99" y="14"/>
              </a:cxn>
              <a:cxn ang="0">
                <a:pos x="119" y="20"/>
              </a:cxn>
              <a:cxn ang="0">
                <a:pos x="129" y="30"/>
              </a:cxn>
              <a:cxn ang="0">
                <a:pos x="133" y="41"/>
              </a:cxn>
              <a:cxn ang="0">
                <a:pos x="134" y="55"/>
              </a:cxn>
              <a:cxn ang="0">
                <a:pos x="131" y="71"/>
              </a:cxn>
              <a:cxn ang="0">
                <a:pos x="126" y="81"/>
              </a:cxn>
              <a:cxn ang="0">
                <a:pos x="116" y="87"/>
              </a:cxn>
              <a:cxn ang="0">
                <a:pos x="104" y="91"/>
              </a:cxn>
              <a:cxn ang="0">
                <a:pos x="88" y="93"/>
              </a:cxn>
              <a:cxn ang="0">
                <a:pos x="29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50" y="207"/>
              </a:cxn>
              <a:cxn ang="0">
                <a:pos x="165" y="202"/>
              </a:cxn>
              <a:cxn ang="0">
                <a:pos x="182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7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8" y="98"/>
              </a:cxn>
              <a:cxn ang="0">
                <a:pos x="157" y="94"/>
              </a:cxn>
              <a:cxn ang="0">
                <a:pos x="169" y="88"/>
              </a:cxn>
              <a:cxn ang="0">
                <a:pos x="179" y="79"/>
              </a:cxn>
              <a:cxn ang="0">
                <a:pos x="185" y="67"/>
              </a:cxn>
              <a:cxn ang="0">
                <a:pos x="187" y="52"/>
              </a:cxn>
              <a:cxn ang="0">
                <a:pos x="184" y="35"/>
              </a:cxn>
              <a:cxn ang="0">
                <a:pos x="175" y="21"/>
              </a:cxn>
              <a:cxn ang="0">
                <a:pos x="160" y="10"/>
              </a:cxn>
              <a:cxn ang="0">
                <a:pos x="141" y="3"/>
              </a:cxn>
              <a:cxn ang="0">
                <a:pos x="118" y="0"/>
              </a:cxn>
              <a:cxn ang="0">
                <a:pos x="0" y="12"/>
              </a:cxn>
              <a:cxn ang="0">
                <a:pos x="19" y="14"/>
              </a:cxn>
              <a:cxn ang="0">
                <a:pos x="25" y="19"/>
              </a:cxn>
              <a:cxn ang="0">
                <a:pos x="29" y="32"/>
              </a:cxn>
              <a:cxn ang="0">
                <a:pos x="100" y="107"/>
              </a:cxn>
              <a:cxn ang="0">
                <a:pos x="117" y="109"/>
              </a:cxn>
              <a:cxn ang="0">
                <a:pos x="130" y="116"/>
              </a:cxn>
              <a:cxn ang="0">
                <a:pos x="139" y="126"/>
              </a:cxn>
              <a:cxn ang="0">
                <a:pos x="143" y="138"/>
              </a:cxn>
              <a:cxn ang="0">
                <a:pos x="145" y="156"/>
              </a:cxn>
              <a:cxn ang="0">
                <a:pos x="143" y="173"/>
              </a:cxn>
              <a:cxn ang="0">
                <a:pos x="137" y="183"/>
              </a:cxn>
              <a:cxn ang="0">
                <a:pos x="128" y="190"/>
              </a:cxn>
              <a:cxn ang="0">
                <a:pos x="116" y="195"/>
              </a:cxn>
              <a:cxn ang="0">
                <a:pos x="100" y="197"/>
              </a:cxn>
              <a:cxn ang="0">
                <a:pos x="86" y="193"/>
              </a:cxn>
              <a:cxn ang="0">
                <a:pos x="82" y="189"/>
              </a:cxn>
              <a:cxn ang="0">
                <a:pos x="79" y="184"/>
              </a:cxn>
              <a:cxn ang="0">
                <a:pos x="78" y="107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29"/>
                </a:lnTo>
                <a:lnTo>
                  <a:pt x="79" y="25"/>
                </a:lnTo>
                <a:lnTo>
                  <a:pt x="81" y="21"/>
                </a:lnTo>
                <a:lnTo>
                  <a:pt x="84" y="19"/>
                </a:lnTo>
                <a:lnTo>
                  <a:pt x="87" y="16"/>
                </a:lnTo>
                <a:lnTo>
                  <a:pt x="90" y="15"/>
                </a:lnTo>
                <a:lnTo>
                  <a:pt x="94" y="14"/>
                </a:lnTo>
                <a:lnTo>
                  <a:pt x="99" y="14"/>
                </a:lnTo>
                <a:lnTo>
                  <a:pt x="106" y="14"/>
                </a:lnTo>
                <a:lnTo>
                  <a:pt x="113" y="16"/>
                </a:lnTo>
                <a:lnTo>
                  <a:pt x="119" y="20"/>
                </a:lnTo>
                <a:lnTo>
                  <a:pt x="124" y="24"/>
                </a:lnTo>
                <a:lnTo>
                  <a:pt x="127" y="27"/>
                </a:lnTo>
                <a:lnTo>
                  <a:pt x="129" y="30"/>
                </a:lnTo>
                <a:lnTo>
                  <a:pt x="130" y="34"/>
                </a:lnTo>
                <a:lnTo>
                  <a:pt x="132" y="37"/>
                </a:lnTo>
                <a:lnTo>
                  <a:pt x="133" y="41"/>
                </a:lnTo>
                <a:lnTo>
                  <a:pt x="133" y="45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30" y="75"/>
                </a:lnTo>
                <a:lnTo>
                  <a:pt x="128" y="78"/>
                </a:lnTo>
                <a:lnTo>
                  <a:pt x="126" y="81"/>
                </a:lnTo>
                <a:lnTo>
                  <a:pt x="123" y="83"/>
                </a:lnTo>
                <a:lnTo>
                  <a:pt x="120" y="85"/>
                </a:lnTo>
                <a:lnTo>
                  <a:pt x="116" y="87"/>
                </a:lnTo>
                <a:lnTo>
                  <a:pt x="113" y="89"/>
                </a:lnTo>
                <a:lnTo>
                  <a:pt x="108" y="90"/>
                </a:lnTo>
                <a:lnTo>
                  <a:pt x="104" y="91"/>
                </a:lnTo>
                <a:lnTo>
                  <a:pt x="99" y="92"/>
                </a:lnTo>
                <a:lnTo>
                  <a:pt x="94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9" y="178"/>
                </a:moveTo>
                <a:lnTo>
                  <a:pt x="28" y="183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1" y="209"/>
                </a:lnTo>
                <a:lnTo>
                  <a:pt x="150" y="207"/>
                </a:lnTo>
                <a:lnTo>
                  <a:pt x="158" y="205"/>
                </a:lnTo>
                <a:lnTo>
                  <a:pt x="161" y="204"/>
                </a:lnTo>
                <a:lnTo>
                  <a:pt x="165" y="202"/>
                </a:lnTo>
                <a:lnTo>
                  <a:pt x="171" y="199"/>
                </a:lnTo>
                <a:lnTo>
                  <a:pt x="177" y="195"/>
                </a:lnTo>
                <a:lnTo>
                  <a:pt x="182" y="191"/>
                </a:lnTo>
                <a:lnTo>
                  <a:pt x="186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8" y="145"/>
                </a:lnTo>
                <a:lnTo>
                  <a:pt x="197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4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5" y="102"/>
                </a:lnTo>
                <a:lnTo>
                  <a:pt x="149" y="100"/>
                </a:lnTo>
                <a:lnTo>
                  <a:pt x="138" y="98"/>
                </a:lnTo>
                <a:lnTo>
                  <a:pt x="143" y="97"/>
                </a:lnTo>
                <a:lnTo>
                  <a:pt x="148" y="96"/>
                </a:lnTo>
                <a:lnTo>
                  <a:pt x="157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6" y="82"/>
                </a:lnTo>
                <a:lnTo>
                  <a:pt x="179" y="79"/>
                </a:lnTo>
                <a:lnTo>
                  <a:pt x="181" y="75"/>
                </a:lnTo>
                <a:lnTo>
                  <a:pt x="183" y="71"/>
                </a:lnTo>
                <a:lnTo>
                  <a:pt x="185" y="67"/>
                </a:lnTo>
                <a:lnTo>
                  <a:pt x="186" y="62"/>
                </a:lnTo>
                <a:lnTo>
                  <a:pt x="187" y="57"/>
                </a:lnTo>
                <a:lnTo>
                  <a:pt x="187" y="52"/>
                </a:lnTo>
                <a:lnTo>
                  <a:pt x="187" y="46"/>
                </a:lnTo>
                <a:lnTo>
                  <a:pt x="186" y="40"/>
                </a:lnTo>
                <a:lnTo>
                  <a:pt x="184" y="35"/>
                </a:lnTo>
                <a:lnTo>
                  <a:pt x="181" y="30"/>
                </a:lnTo>
                <a:lnTo>
                  <a:pt x="178" y="25"/>
                </a:lnTo>
                <a:lnTo>
                  <a:pt x="175" y="21"/>
                </a:lnTo>
                <a:lnTo>
                  <a:pt x="171" y="17"/>
                </a:lnTo>
                <a:lnTo>
                  <a:pt x="166" y="13"/>
                </a:lnTo>
                <a:lnTo>
                  <a:pt x="160" y="10"/>
                </a:lnTo>
                <a:lnTo>
                  <a:pt x="155" y="7"/>
                </a:lnTo>
                <a:lnTo>
                  <a:pt x="148" y="5"/>
                </a:lnTo>
                <a:lnTo>
                  <a:pt x="141" y="3"/>
                </a:lnTo>
                <a:lnTo>
                  <a:pt x="134" y="1"/>
                </a:lnTo>
                <a:lnTo>
                  <a:pt x="126" y="0"/>
                </a:lnTo>
                <a:lnTo>
                  <a:pt x="118" y="0"/>
                </a:lnTo>
                <a:lnTo>
                  <a:pt x="110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2" y="16"/>
                </a:lnTo>
                <a:lnTo>
                  <a:pt x="24" y="17"/>
                </a:lnTo>
                <a:lnTo>
                  <a:pt x="25" y="19"/>
                </a:lnTo>
                <a:lnTo>
                  <a:pt x="27" y="22"/>
                </a:lnTo>
                <a:lnTo>
                  <a:pt x="28" y="27"/>
                </a:lnTo>
                <a:lnTo>
                  <a:pt x="29" y="32"/>
                </a:lnTo>
                <a:lnTo>
                  <a:pt x="29" y="178"/>
                </a:lnTo>
                <a:close/>
                <a:moveTo>
                  <a:pt x="78" y="107"/>
                </a:moveTo>
                <a:lnTo>
                  <a:pt x="100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09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9" y="126"/>
                </a:lnTo>
                <a:lnTo>
                  <a:pt x="141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5" y="165"/>
                </a:lnTo>
                <a:lnTo>
                  <a:pt x="143" y="173"/>
                </a:lnTo>
                <a:lnTo>
                  <a:pt x="141" y="177"/>
                </a:lnTo>
                <a:lnTo>
                  <a:pt x="139" y="180"/>
                </a:lnTo>
                <a:lnTo>
                  <a:pt x="137" y="183"/>
                </a:lnTo>
                <a:lnTo>
                  <a:pt x="134" y="186"/>
                </a:lnTo>
                <a:lnTo>
                  <a:pt x="131" y="188"/>
                </a:lnTo>
                <a:lnTo>
                  <a:pt x="128" y="190"/>
                </a:lnTo>
                <a:lnTo>
                  <a:pt x="124" y="192"/>
                </a:lnTo>
                <a:lnTo>
                  <a:pt x="120" y="194"/>
                </a:lnTo>
                <a:lnTo>
                  <a:pt x="116" y="195"/>
                </a:lnTo>
                <a:lnTo>
                  <a:pt x="111" y="196"/>
                </a:lnTo>
                <a:lnTo>
                  <a:pt x="106" y="196"/>
                </a:lnTo>
                <a:lnTo>
                  <a:pt x="100" y="197"/>
                </a:lnTo>
                <a:lnTo>
                  <a:pt x="95" y="196"/>
                </a:lnTo>
                <a:lnTo>
                  <a:pt x="90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2" y="189"/>
                </a:lnTo>
                <a:lnTo>
                  <a:pt x="81" y="188"/>
                </a:lnTo>
                <a:lnTo>
                  <a:pt x="80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4" name="Freeform 23"/>
          <p:cNvSpPr>
            <a:spLocks noEditPoints="1"/>
          </p:cNvSpPr>
          <p:nvPr userDrawn="1"/>
        </p:nvSpPr>
        <p:spPr bwMode="auto">
          <a:xfrm>
            <a:off x="1973263" y="901700"/>
            <a:ext cx="200025" cy="171450"/>
          </a:xfrm>
          <a:custGeom>
            <a:avLst/>
            <a:gdLst/>
            <a:ahLst/>
            <a:cxnLst>
              <a:cxn ang="0">
                <a:pos x="87" y="216"/>
              </a:cxn>
              <a:cxn ang="0">
                <a:pos x="87" y="203"/>
              </a:cxn>
              <a:cxn ang="0">
                <a:pos x="72" y="203"/>
              </a:cxn>
              <a:cxn ang="0">
                <a:pos x="67" y="203"/>
              </a:cxn>
              <a:cxn ang="0">
                <a:pos x="64" y="202"/>
              </a:cxn>
              <a:cxn ang="0">
                <a:pos x="61" y="201"/>
              </a:cxn>
              <a:cxn ang="0">
                <a:pos x="58" y="200"/>
              </a:cxn>
              <a:cxn ang="0">
                <a:pos x="56" y="198"/>
              </a:cxn>
              <a:cxn ang="0">
                <a:pos x="55" y="195"/>
              </a:cxn>
              <a:cxn ang="0">
                <a:pos x="54" y="192"/>
              </a:cxn>
              <a:cxn ang="0">
                <a:pos x="54" y="189"/>
              </a:cxn>
              <a:cxn ang="0">
                <a:pos x="54" y="183"/>
              </a:cxn>
              <a:cxn ang="0">
                <a:pos x="55" y="178"/>
              </a:cxn>
              <a:cxn ang="0">
                <a:pos x="58" y="170"/>
              </a:cxn>
              <a:cxn ang="0">
                <a:pos x="68" y="146"/>
              </a:cxn>
              <a:cxn ang="0">
                <a:pos x="135" y="146"/>
              </a:cxn>
              <a:cxn ang="0">
                <a:pos x="151" y="181"/>
              </a:cxn>
              <a:cxn ang="0">
                <a:pos x="153" y="187"/>
              </a:cxn>
              <a:cxn ang="0">
                <a:pos x="154" y="190"/>
              </a:cxn>
              <a:cxn ang="0">
                <a:pos x="154" y="193"/>
              </a:cxn>
              <a:cxn ang="0">
                <a:pos x="154" y="196"/>
              </a:cxn>
              <a:cxn ang="0">
                <a:pos x="154" y="198"/>
              </a:cxn>
              <a:cxn ang="0">
                <a:pos x="153" y="199"/>
              </a:cxn>
              <a:cxn ang="0">
                <a:pos x="151" y="201"/>
              </a:cxn>
              <a:cxn ang="0">
                <a:pos x="149" y="202"/>
              </a:cxn>
              <a:cxn ang="0">
                <a:pos x="146" y="203"/>
              </a:cxn>
              <a:cxn ang="0">
                <a:pos x="141" y="203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6"/>
              </a:cxn>
              <a:cxn ang="0">
                <a:pos x="235" y="216"/>
              </a:cxn>
              <a:cxn ang="0">
                <a:pos x="235" y="203"/>
              </a:cxn>
              <a:cxn ang="0">
                <a:pos x="229" y="203"/>
              </a:cxn>
              <a:cxn ang="0">
                <a:pos x="224" y="202"/>
              </a:cxn>
              <a:cxn ang="0">
                <a:pos x="220" y="200"/>
              </a:cxn>
              <a:cxn ang="0">
                <a:pos x="216" y="198"/>
              </a:cxn>
              <a:cxn ang="0">
                <a:pos x="213" y="196"/>
              </a:cxn>
              <a:cxn ang="0">
                <a:pos x="210" y="192"/>
              </a:cxn>
              <a:cxn ang="0">
                <a:pos x="208" y="188"/>
              </a:cxn>
              <a:cxn ang="0">
                <a:pos x="205" y="183"/>
              </a:cxn>
              <a:cxn ang="0">
                <a:pos x="126" y="0"/>
              </a:cxn>
              <a:cxn ang="0">
                <a:pos x="110" y="0"/>
              </a:cxn>
              <a:cxn ang="0">
                <a:pos x="41" y="164"/>
              </a:cxn>
              <a:cxn ang="0">
                <a:pos x="38" y="173"/>
              </a:cxn>
              <a:cxn ang="0">
                <a:pos x="34" y="181"/>
              </a:cxn>
              <a:cxn ang="0">
                <a:pos x="30" y="187"/>
              </a:cxn>
              <a:cxn ang="0">
                <a:pos x="25" y="192"/>
              </a:cxn>
              <a:cxn ang="0">
                <a:pos x="21" y="196"/>
              </a:cxn>
              <a:cxn ang="0">
                <a:pos x="15" y="199"/>
              </a:cxn>
              <a:cxn ang="0">
                <a:pos x="8" y="202"/>
              </a:cxn>
              <a:cxn ang="0">
                <a:pos x="0" y="203"/>
              </a:cxn>
              <a:cxn ang="0">
                <a:pos x="0" y="216"/>
              </a:cxn>
              <a:cxn ang="0">
                <a:pos x="87" y="216"/>
              </a:cxn>
              <a:cxn ang="0">
                <a:pos x="128" y="130"/>
              </a:cxn>
              <a:cxn ang="0">
                <a:pos x="74" y="130"/>
              </a:cxn>
              <a:cxn ang="0">
                <a:pos x="100" y="65"/>
              </a:cxn>
              <a:cxn ang="0">
                <a:pos x="128" y="130"/>
              </a:cxn>
            </a:cxnLst>
            <a:rect l="0" t="0" r="r" b="b"/>
            <a:pathLst>
              <a:path w="235" h="216">
                <a:moveTo>
                  <a:pt x="87" y="216"/>
                </a:moveTo>
                <a:lnTo>
                  <a:pt x="87" y="203"/>
                </a:lnTo>
                <a:lnTo>
                  <a:pt x="72" y="203"/>
                </a:lnTo>
                <a:lnTo>
                  <a:pt x="67" y="203"/>
                </a:lnTo>
                <a:lnTo>
                  <a:pt x="64" y="202"/>
                </a:lnTo>
                <a:lnTo>
                  <a:pt x="61" y="201"/>
                </a:lnTo>
                <a:lnTo>
                  <a:pt x="58" y="200"/>
                </a:lnTo>
                <a:lnTo>
                  <a:pt x="56" y="198"/>
                </a:lnTo>
                <a:lnTo>
                  <a:pt x="55" y="195"/>
                </a:lnTo>
                <a:lnTo>
                  <a:pt x="54" y="192"/>
                </a:lnTo>
                <a:lnTo>
                  <a:pt x="54" y="189"/>
                </a:lnTo>
                <a:lnTo>
                  <a:pt x="54" y="183"/>
                </a:lnTo>
                <a:lnTo>
                  <a:pt x="55" y="178"/>
                </a:lnTo>
                <a:lnTo>
                  <a:pt x="58" y="170"/>
                </a:lnTo>
                <a:lnTo>
                  <a:pt x="68" y="146"/>
                </a:lnTo>
                <a:lnTo>
                  <a:pt x="135" y="146"/>
                </a:lnTo>
                <a:lnTo>
                  <a:pt x="151" y="181"/>
                </a:lnTo>
                <a:lnTo>
                  <a:pt x="153" y="187"/>
                </a:lnTo>
                <a:lnTo>
                  <a:pt x="154" y="190"/>
                </a:lnTo>
                <a:lnTo>
                  <a:pt x="154" y="193"/>
                </a:lnTo>
                <a:lnTo>
                  <a:pt x="154" y="196"/>
                </a:lnTo>
                <a:lnTo>
                  <a:pt x="154" y="198"/>
                </a:lnTo>
                <a:lnTo>
                  <a:pt x="153" y="199"/>
                </a:lnTo>
                <a:lnTo>
                  <a:pt x="151" y="201"/>
                </a:lnTo>
                <a:lnTo>
                  <a:pt x="149" y="202"/>
                </a:lnTo>
                <a:lnTo>
                  <a:pt x="146" y="203"/>
                </a:lnTo>
                <a:lnTo>
                  <a:pt x="141" y="203"/>
                </a:lnTo>
                <a:lnTo>
                  <a:pt x="135" y="203"/>
                </a:lnTo>
                <a:lnTo>
                  <a:pt x="123" y="203"/>
                </a:lnTo>
                <a:lnTo>
                  <a:pt x="123" y="216"/>
                </a:lnTo>
                <a:lnTo>
                  <a:pt x="235" y="216"/>
                </a:lnTo>
                <a:lnTo>
                  <a:pt x="235" y="203"/>
                </a:lnTo>
                <a:lnTo>
                  <a:pt x="229" y="203"/>
                </a:lnTo>
                <a:lnTo>
                  <a:pt x="224" y="202"/>
                </a:lnTo>
                <a:lnTo>
                  <a:pt x="220" y="200"/>
                </a:lnTo>
                <a:lnTo>
                  <a:pt x="216" y="198"/>
                </a:lnTo>
                <a:lnTo>
                  <a:pt x="213" y="196"/>
                </a:lnTo>
                <a:lnTo>
                  <a:pt x="210" y="192"/>
                </a:lnTo>
                <a:lnTo>
                  <a:pt x="208" y="188"/>
                </a:lnTo>
                <a:lnTo>
                  <a:pt x="205" y="183"/>
                </a:lnTo>
                <a:lnTo>
                  <a:pt x="126" y="0"/>
                </a:lnTo>
                <a:lnTo>
                  <a:pt x="110" y="0"/>
                </a:lnTo>
                <a:lnTo>
                  <a:pt x="41" y="164"/>
                </a:lnTo>
                <a:lnTo>
                  <a:pt x="38" y="173"/>
                </a:lnTo>
                <a:lnTo>
                  <a:pt x="34" y="181"/>
                </a:lnTo>
                <a:lnTo>
                  <a:pt x="30" y="187"/>
                </a:lnTo>
                <a:lnTo>
                  <a:pt x="25" y="192"/>
                </a:lnTo>
                <a:lnTo>
                  <a:pt x="21" y="196"/>
                </a:lnTo>
                <a:lnTo>
                  <a:pt x="15" y="199"/>
                </a:lnTo>
                <a:lnTo>
                  <a:pt x="8" y="202"/>
                </a:lnTo>
                <a:lnTo>
                  <a:pt x="0" y="203"/>
                </a:lnTo>
                <a:lnTo>
                  <a:pt x="0" y="216"/>
                </a:lnTo>
                <a:lnTo>
                  <a:pt x="87" y="216"/>
                </a:lnTo>
                <a:close/>
                <a:moveTo>
                  <a:pt x="128" y="130"/>
                </a:moveTo>
                <a:lnTo>
                  <a:pt x="74" y="130"/>
                </a:lnTo>
                <a:lnTo>
                  <a:pt x="100" y="65"/>
                </a:lnTo>
                <a:lnTo>
                  <a:pt x="128" y="13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5" name="Freeform 24"/>
          <p:cNvSpPr>
            <a:spLocks noEditPoints="1"/>
          </p:cNvSpPr>
          <p:nvPr userDrawn="1"/>
        </p:nvSpPr>
        <p:spPr bwMode="auto">
          <a:xfrm>
            <a:off x="2179638" y="904875"/>
            <a:ext cx="177800" cy="169863"/>
          </a:xfrm>
          <a:custGeom>
            <a:avLst/>
            <a:gdLst/>
            <a:ahLst/>
            <a:cxnLst>
              <a:cxn ang="0">
                <a:pos x="191" y="179"/>
              </a:cxn>
              <a:cxn ang="0">
                <a:pos x="188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4" y="154"/>
              </a:cxn>
              <a:cxn ang="0">
                <a:pos x="154" y="131"/>
              </a:cxn>
              <a:cxn ang="0">
                <a:pos x="146" y="121"/>
              </a:cxn>
              <a:cxn ang="0">
                <a:pos x="134" y="114"/>
              </a:cxn>
              <a:cxn ang="0">
                <a:pos x="118" y="109"/>
              </a:cxn>
              <a:cxn ang="0">
                <a:pos x="124" y="106"/>
              </a:cxn>
              <a:cxn ang="0">
                <a:pos x="150" y="101"/>
              </a:cxn>
              <a:cxn ang="0">
                <a:pos x="167" y="93"/>
              </a:cxn>
              <a:cxn ang="0">
                <a:pos x="179" y="81"/>
              </a:cxn>
              <a:cxn ang="0">
                <a:pos x="185" y="63"/>
              </a:cxn>
              <a:cxn ang="0">
                <a:pos x="184" y="43"/>
              </a:cxn>
              <a:cxn ang="0">
                <a:pos x="178" y="27"/>
              </a:cxn>
              <a:cxn ang="0">
                <a:pos x="166" y="14"/>
              </a:cxn>
              <a:cxn ang="0">
                <a:pos x="148" y="5"/>
              </a:cxn>
              <a:cxn ang="0">
                <a:pos x="125" y="0"/>
              </a:cxn>
              <a:cxn ang="0">
                <a:pos x="0" y="0"/>
              </a:cxn>
              <a:cxn ang="0">
                <a:pos x="14" y="13"/>
              </a:cxn>
              <a:cxn ang="0">
                <a:pos x="25" y="17"/>
              </a:cxn>
              <a:cxn ang="0">
                <a:pos x="29" y="27"/>
              </a:cxn>
              <a:cxn ang="0">
                <a:pos x="29" y="183"/>
              </a:cxn>
              <a:cxn ang="0">
                <a:pos x="26" y="191"/>
              </a:cxn>
              <a:cxn ang="0">
                <a:pos x="19" y="196"/>
              </a:cxn>
              <a:cxn ang="0">
                <a:pos x="0" y="198"/>
              </a:cxn>
              <a:cxn ang="0">
                <a:pos x="108" y="198"/>
              </a:cxn>
              <a:cxn ang="0">
                <a:pos x="88" y="195"/>
              </a:cxn>
              <a:cxn ang="0">
                <a:pos x="81" y="189"/>
              </a:cxn>
              <a:cxn ang="0">
                <a:pos x="79" y="183"/>
              </a:cxn>
              <a:cxn ang="0">
                <a:pos x="79" y="109"/>
              </a:cxn>
              <a:cxn ang="0">
                <a:pos x="98" y="114"/>
              </a:cxn>
              <a:cxn ang="0">
                <a:pos x="106" y="119"/>
              </a:cxn>
              <a:cxn ang="0">
                <a:pos x="110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3" y="207"/>
              </a:cxn>
              <a:cxn ang="0">
                <a:pos x="145" y="213"/>
              </a:cxn>
              <a:cxn ang="0">
                <a:pos x="161" y="214"/>
              </a:cxn>
              <a:cxn ang="0">
                <a:pos x="177" y="212"/>
              </a:cxn>
              <a:cxn ang="0">
                <a:pos x="189" y="206"/>
              </a:cxn>
              <a:cxn ang="0">
                <a:pos x="203" y="185"/>
              </a:cxn>
              <a:cxn ang="0">
                <a:pos x="206" y="170"/>
              </a:cxn>
              <a:cxn ang="0">
                <a:pos x="79" y="32"/>
              </a:cxn>
              <a:cxn ang="0">
                <a:pos x="82" y="20"/>
              </a:cxn>
              <a:cxn ang="0">
                <a:pos x="91" y="15"/>
              </a:cxn>
              <a:cxn ang="0">
                <a:pos x="103" y="14"/>
              </a:cxn>
              <a:cxn ang="0">
                <a:pos x="113" y="17"/>
              </a:cxn>
              <a:cxn ang="0">
                <a:pos x="124" y="25"/>
              </a:cxn>
              <a:cxn ang="0">
                <a:pos x="129" y="35"/>
              </a:cxn>
              <a:cxn ang="0">
                <a:pos x="133" y="52"/>
              </a:cxn>
              <a:cxn ang="0">
                <a:pos x="132" y="68"/>
              </a:cxn>
              <a:cxn ang="0">
                <a:pos x="127" y="81"/>
              </a:cxn>
              <a:cxn ang="0">
                <a:pos x="122" y="88"/>
              </a:cxn>
              <a:cxn ang="0">
                <a:pos x="111" y="94"/>
              </a:cxn>
              <a:cxn ang="0">
                <a:pos x="91" y="98"/>
              </a:cxn>
            </a:cxnLst>
            <a:rect l="0" t="0" r="r" b="b"/>
            <a:pathLst>
              <a:path w="206" h="214">
                <a:moveTo>
                  <a:pt x="194" y="164"/>
                </a:moveTo>
                <a:lnTo>
                  <a:pt x="193" y="172"/>
                </a:lnTo>
                <a:lnTo>
                  <a:pt x="191" y="179"/>
                </a:lnTo>
                <a:lnTo>
                  <a:pt x="190" y="182"/>
                </a:lnTo>
                <a:lnTo>
                  <a:pt x="189" y="184"/>
                </a:lnTo>
                <a:lnTo>
                  <a:pt x="188" y="185"/>
                </a:lnTo>
                <a:lnTo>
                  <a:pt x="186" y="186"/>
                </a:lnTo>
                <a:lnTo>
                  <a:pt x="183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0" y="171"/>
                </a:lnTo>
                <a:lnTo>
                  <a:pt x="164" y="154"/>
                </a:lnTo>
                <a:lnTo>
                  <a:pt x="162" y="146"/>
                </a:lnTo>
                <a:lnTo>
                  <a:pt x="158" y="138"/>
                </a:lnTo>
                <a:lnTo>
                  <a:pt x="154" y="131"/>
                </a:lnTo>
                <a:lnTo>
                  <a:pt x="152" y="128"/>
                </a:lnTo>
                <a:lnTo>
                  <a:pt x="149" y="124"/>
                </a:lnTo>
                <a:lnTo>
                  <a:pt x="146" y="121"/>
                </a:lnTo>
                <a:lnTo>
                  <a:pt x="143" y="119"/>
                </a:lnTo>
                <a:lnTo>
                  <a:pt x="139" y="116"/>
                </a:lnTo>
                <a:lnTo>
                  <a:pt x="134" y="114"/>
                </a:lnTo>
                <a:lnTo>
                  <a:pt x="130" y="112"/>
                </a:lnTo>
                <a:lnTo>
                  <a:pt x="124" y="110"/>
                </a:lnTo>
                <a:lnTo>
                  <a:pt x="118" y="109"/>
                </a:lnTo>
                <a:lnTo>
                  <a:pt x="111" y="108"/>
                </a:lnTo>
                <a:lnTo>
                  <a:pt x="111" y="107"/>
                </a:lnTo>
                <a:lnTo>
                  <a:pt x="124" y="106"/>
                </a:lnTo>
                <a:lnTo>
                  <a:pt x="137" y="104"/>
                </a:lnTo>
                <a:lnTo>
                  <a:pt x="144" y="103"/>
                </a:lnTo>
                <a:lnTo>
                  <a:pt x="150" y="101"/>
                </a:lnTo>
                <a:lnTo>
                  <a:pt x="156" y="99"/>
                </a:lnTo>
                <a:lnTo>
                  <a:pt x="161" y="96"/>
                </a:lnTo>
                <a:lnTo>
                  <a:pt x="167" y="93"/>
                </a:lnTo>
                <a:lnTo>
                  <a:pt x="171" y="90"/>
                </a:lnTo>
                <a:lnTo>
                  <a:pt x="175" y="86"/>
                </a:lnTo>
                <a:lnTo>
                  <a:pt x="179" y="81"/>
                </a:lnTo>
                <a:lnTo>
                  <a:pt x="182" y="76"/>
                </a:lnTo>
                <a:lnTo>
                  <a:pt x="184" y="70"/>
                </a:lnTo>
                <a:lnTo>
                  <a:pt x="185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8"/>
                </a:lnTo>
                <a:lnTo>
                  <a:pt x="181" y="32"/>
                </a:lnTo>
                <a:lnTo>
                  <a:pt x="178" y="27"/>
                </a:lnTo>
                <a:lnTo>
                  <a:pt x="175" y="22"/>
                </a:lnTo>
                <a:lnTo>
                  <a:pt x="171" y="18"/>
                </a:lnTo>
                <a:lnTo>
                  <a:pt x="166" y="14"/>
                </a:lnTo>
                <a:lnTo>
                  <a:pt x="161" y="11"/>
                </a:lnTo>
                <a:lnTo>
                  <a:pt x="155" y="8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5" y="0"/>
                </a:lnTo>
                <a:lnTo>
                  <a:pt x="117" y="0"/>
                </a:lnTo>
                <a:lnTo>
                  <a:pt x="107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08" y="211"/>
                </a:lnTo>
                <a:lnTo>
                  <a:pt x="108" y="198"/>
                </a:lnTo>
                <a:lnTo>
                  <a:pt x="100" y="198"/>
                </a:lnTo>
                <a:lnTo>
                  <a:pt x="93" y="197"/>
                </a:lnTo>
                <a:lnTo>
                  <a:pt x="88" y="195"/>
                </a:lnTo>
                <a:lnTo>
                  <a:pt x="84" y="193"/>
                </a:lnTo>
                <a:lnTo>
                  <a:pt x="83" y="191"/>
                </a:lnTo>
                <a:lnTo>
                  <a:pt x="81" y="189"/>
                </a:lnTo>
                <a:lnTo>
                  <a:pt x="81" y="187"/>
                </a:lnTo>
                <a:lnTo>
                  <a:pt x="80" y="185"/>
                </a:lnTo>
                <a:lnTo>
                  <a:pt x="79" y="183"/>
                </a:lnTo>
                <a:lnTo>
                  <a:pt x="79" y="180"/>
                </a:lnTo>
                <a:lnTo>
                  <a:pt x="79" y="174"/>
                </a:lnTo>
                <a:lnTo>
                  <a:pt x="79" y="109"/>
                </a:lnTo>
                <a:lnTo>
                  <a:pt x="90" y="111"/>
                </a:lnTo>
                <a:lnTo>
                  <a:pt x="94" y="113"/>
                </a:lnTo>
                <a:lnTo>
                  <a:pt x="98" y="114"/>
                </a:lnTo>
                <a:lnTo>
                  <a:pt x="102" y="116"/>
                </a:lnTo>
                <a:lnTo>
                  <a:pt x="104" y="118"/>
                </a:lnTo>
                <a:lnTo>
                  <a:pt x="106" y="119"/>
                </a:lnTo>
                <a:lnTo>
                  <a:pt x="107" y="120"/>
                </a:lnTo>
                <a:lnTo>
                  <a:pt x="109" y="123"/>
                </a:lnTo>
                <a:lnTo>
                  <a:pt x="110" y="126"/>
                </a:lnTo>
                <a:lnTo>
                  <a:pt x="112" y="130"/>
                </a:lnTo>
                <a:lnTo>
                  <a:pt x="113" y="138"/>
                </a:lnTo>
                <a:lnTo>
                  <a:pt x="115" y="149"/>
                </a:lnTo>
                <a:lnTo>
                  <a:pt x="115" y="162"/>
                </a:lnTo>
                <a:lnTo>
                  <a:pt x="117" y="174"/>
                </a:lnTo>
                <a:lnTo>
                  <a:pt x="118" y="180"/>
                </a:lnTo>
                <a:lnTo>
                  <a:pt x="119" y="185"/>
                </a:lnTo>
                <a:lnTo>
                  <a:pt x="123" y="194"/>
                </a:lnTo>
                <a:lnTo>
                  <a:pt x="125" y="198"/>
                </a:lnTo>
                <a:lnTo>
                  <a:pt x="127" y="202"/>
                </a:lnTo>
                <a:lnTo>
                  <a:pt x="130" y="205"/>
                </a:lnTo>
                <a:lnTo>
                  <a:pt x="133" y="207"/>
                </a:lnTo>
                <a:lnTo>
                  <a:pt x="137" y="209"/>
                </a:lnTo>
                <a:lnTo>
                  <a:pt x="141" y="211"/>
                </a:lnTo>
                <a:lnTo>
                  <a:pt x="145" y="213"/>
                </a:lnTo>
                <a:lnTo>
                  <a:pt x="150" y="214"/>
                </a:lnTo>
                <a:lnTo>
                  <a:pt x="155" y="214"/>
                </a:lnTo>
                <a:lnTo>
                  <a:pt x="161" y="214"/>
                </a:lnTo>
                <a:lnTo>
                  <a:pt x="167" y="214"/>
                </a:lnTo>
                <a:lnTo>
                  <a:pt x="172" y="213"/>
                </a:lnTo>
                <a:lnTo>
                  <a:pt x="177" y="212"/>
                </a:lnTo>
                <a:lnTo>
                  <a:pt x="182" y="211"/>
                </a:lnTo>
                <a:lnTo>
                  <a:pt x="186" y="209"/>
                </a:lnTo>
                <a:lnTo>
                  <a:pt x="189" y="206"/>
                </a:lnTo>
                <a:lnTo>
                  <a:pt x="196" y="201"/>
                </a:lnTo>
                <a:lnTo>
                  <a:pt x="200" y="193"/>
                </a:lnTo>
                <a:lnTo>
                  <a:pt x="203" y="185"/>
                </a:lnTo>
                <a:lnTo>
                  <a:pt x="205" y="180"/>
                </a:lnTo>
                <a:lnTo>
                  <a:pt x="205" y="175"/>
                </a:lnTo>
                <a:lnTo>
                  <a:pt x="206" y="170"/>
                </a:lnTo>
                <a:lnTo>
                  <a:pt x="206" y="164"/>
                </a:lnTo>
                <a:lnTo>
                  <a:pt x="194" y="164"/>
                </a:lnTo>
                <a:close/>
                <a:moveTo>
                  <a:pt x="79" y="32"/>
                </a:moveTo>
                <a:lnTo>
                  <a:pt x="79" y="27"/>
                </a:lnTo>
                <a:lnTo>
                  <a:pt x="80" y="23"/>
                </a:lnTo>
                <a:lnTo>
                  <a:pt x="82" y="20"/>
                </a:lnTo>
                <a:lnTo>
                  <a:pt x="85" y="18"/>
                </a:lnTo>
                <a:lnTo>
                  <a:pt x="88" y="16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6" y="14"/>
                </a:lnTo>
                <a:lnTo>
                  <a:pt x="110" y="15"/>
                </a:lnTo>
                <a:lnTo>
                  <a:pt x="113" y="17"/>
                </a:lnTo>
                <a:lnTo>
                  <a:pt x="116" y="18"/>
                </a:lnTo>
                <a:lnTo>
                  <a:pt x="119" y="20"/>
                </a:lnTo>
                <a:lnTo>
                  <a:pt x="124" y="25"/>
                </a:lnTo>
                <a:lnTo>
                  <a:pt x="126" y="28"/>
                </a:lnTo>
                <a:lnTo>
                  <a:pt x="128" y="32"/>
                </a:lnTo>
                <a:lnTo>
                  <a:pt x="129" y="35"/>
                </a:lnTo>
                <a:lnTo>
                  <a:pt x="131" y="39"/>
                </a:lnTo>
                <a:lnTo>
                  <a:pt x="132" y="47"/>
                </a:lnTo>
                <a:lnTo>
                  <a:pt x="133" y="52"/>
                </a:lnTo>
                <a:lnTo>
                  <a:pt x="133" y="56"/>
                </a:lnTo>
                <a:lnTo>
                  <a:pt x="133" y="63"/>
                </a:lnTo>
                <a:lnTo>
                  <a:pt x="132" y="68"/>
                </a:lnTo>
                <a:lnTo>
                  <a:pt x="131" y="73"/>
                </a:lnTo>
                <a:lnTo>
                  <a:pt x="129" y="78"/>
                </a:lnTo>
                <a:lnTo>
                  <a:pt x="127" y="81"/>
                </a:lnTo>
                <a:lnTo>
                  <a:pt x="125" y="85"/>
                </a:lnTo>
                <a:lnTo>
                  <a:pt x="123" y="86"/>
                </a:lnTo>
                <a:lnTo>
                  <a:pt x="122" y="88"/>
                </a:lnTo>
                <a:lnTo>
                  <a:pt x="118" y="90"/>
                </a:lnTo>
                <a:lnTo>
                  <a:pt x="115" y="92"/>
                </a:lnTo>
                <a:lnTo>
                  <a:pt x="111" y="94"/>
                </a:lnTo>
                <a:lnTo>
                  <a:pt x="101" y="96"/>
                </a:lnTo>
                <a:lnTo>
                  <a:pt x="96" y="97"/>
                </a:lnTo>
                <a:lnTo>
                  <a:pt x="91" y="98"/>
                </a:lnTo>
                <a:lnTo>
                  <a:pt x="79" y="98"/>
                </a:lnTo>
                <a:lnTo>
                  <a:pt x="79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6" name="Freeform 25"/>
          <p:cNvSpPr>
            <a:spLocks/>
          </p:cNvSpPr>
          <p:nvPr userDrawn="1"/>
        </p:nvSpPr>
        <p:spPr bwMode="auto">
          <a:xfrm>
            <a:off x="1620838" y="904875"/>
            <a:ext cx="95250" cy="168275"/>
          </a:xfrm>
          <a:custGeom>
            <a:avLst/>
            <a:gdLst/>
            <a:ahLst/>
            <a:cxnLst>
              <a:cxn ang="0">
                <a:pos x="113" y="211"/>
              </a:cxn>
              <a:cxn ang="0">
                <a:pos x="113" y="198"/>
              </a:cxn>
              <a:cxn ang="0">
                <a:pos x="104" y="198"/>
              </a:cxn>
              <a:cxn ang="0">
                <a:pos x="97" y="197"/>
              </a:cxn>
              <a:cxn ang="0">
                <a:pos x="92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2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2" y="14"/>
              </a:cxn>
              <a:cxn ang="0">
                <a:pos x="97" y="13"/>
              </a:cxn>
              <a:cxn ang="0">
                <a:pos x="104" y="12"/>
              </a:cxn>
              <a:cxn ang="0">
                <a:pos x="113" y="12"/>
              </a:cxn>
              <a:cxn ang="0">
                <a:pos x="113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4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29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4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3" y="211"/>
              </a:cxn>
            </a:cxnLst>
            <a:rect l="0" t="0" r="r" b="b"/>
            <a:pathLst>
              <a:path w="113" h="211">
                <a:moveTo>
                  <a:pt x="113" y="211"/>
                </a:moveTo>
                <a:lnTo>
                  <a:pt x="113" y="198"/>
                </a:lnTo>
                <a:lnTo>
                  <a:pt x="104" y="198"/>
                </a:lnTo>
                <a:lnTo>
                  <a:pt x="97" y="197"/>
                </a:lnTo>
                <a:lnTo>
                  <a:pt x="92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2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2" y="14"/>
                </a:lnTo>
                <a:lnTo>
                  <a:pt x="97" y="13"/>
                </a:lnTo>
                <a:lnTo>
                  <a:pt x="104" y="12"/>
                </a:lnTo>
                <a:lnTo>
                  <a:pt x="113" y="12"/>
                </a:lnTo>
                <a:lnTo>
                  <a:pt x="113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29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3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7" name="Freeform 26"/>
          <p:cNvSpPr>
            <a:spLocks/>
          </p:cNvSpPr>
          <p:nvPr userDrawn="1"/>
        </p:nvSpPr>
        <p:spPr bwMode="auto">
          <a:xfrm>
            <a:off x="2370138" y="904875"/>
            <a:ext cx="95250" cy="168275"/>
          </a:xfrm>
          <a:custGeom>
            <a:avLst/>
            <a:gdLst/>
            <a:ahLst/>
            <a:cxnLst>
              <a:cxn ang="0">
                <a:pos x="112" y="211"/>
              </a:cxn>
              <a:cxn ang="0">
                <a:pos x="112" y="198"/>
              </a:cxn>
              <a:cxn ang="0">
                <a:pos x="104" y="198"/>
              </a:cxn>
              <a:cxn ang="0">
                <a:pos x="98" y="197"/>
              </a:cxn>
              <a:cxn ang="0">
                <a:pos x="93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3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2" y="211"/>
              </a:cxn>
            </a:cxnLst>
            <a:rect l="0" t="0" r="r" b="b"/>
            <a:pathLst>
              <a:path w="112" h="211">
                <a:moveTo>
                  <a:pt x="112" y="211"/>
                </a:moveTo>
                <a:lnTo>
                  <a:pt x="112" y="198"/>
                </a:lnTo>
                <a:lnTo>
                  <a:pt x="104" y="198"/>
                </a:lnTo>
                <a:lnTo>
                  <a:pt x="98" y="197"/>
                </a:lnTo>
                <a:lnTo>
                  <a:pt x="93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3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2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8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902C2731-18E8-4784-AC4D-B3037CA1E9C1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667000"/>
            <a:ext cx="8420100" cy="1143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5500" y="3810000"/>
            <a:ext cx="6934200" cy="533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000"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</p:spTree>
  </p:cSld>
  <p:clrMapOvr>
    <a:masterClrMapping/>
  </p:clrMapOvr>
  <p:transition spd="slow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5100" y="3"/>
            <a:ext cx="8420100" cy="620713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285037" y="-76200"/>
            <a:ext cx="2373313" cy="6705600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65100" y="-76200"/>
            <a:ext cx="6954838" cy="6705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0" y="0"/>
            <a:ext cx="3870325" cy="1500188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20835" name="Title Placeholder 1"/>
          <p:cNvSpPr>
            <a:spLocks noGrp="1"/>
          </p:cNvSpPr>
          <p:nvPr>
            <p:ph type="ctrTitle"/>
          </p:nvPr>
        </p:nvSpPr>
        <p:spPr>
          <a:xfrm>
            <a:off x="1238055" y="2886327"/>
            <a:ext cx="4330064" cy="1177777"/>
          </a:xfrm>
          <a:prstGeom prst="rect">
            <a:avLst/>
          </a:prstGeom>
        </p:spPr>
        <p:txBody>
          <a:bodyPr/>
          <a:lstStyle>
            <a:lvl1pPr>
              <a:lnSpc>
                <a:spcPts val="3384"/>
              </a:lnSpc>
              <a:defRPr sz="3700" b="0" smtClean="0">
                <a:latin typeface="Times New Roman" pitchFamily="18" charset="0"/>
              </a:defRPr>
            </a:lvl1pPr>
          </a:lstStyle>
          <a:p>
            <a:r>
              <a:rPr lang="en-US" smtClean="0"/>
              <a:t>Click to edit </a:t>
            </a:r>
            <a:br>
              <a:rPr lang="en-US" smtClean="0"/>
            </a:br>
            <a:r>
              <a:rPr lang="en-US" smtClean="0"/>
              <a:t>Master title style</a:t>
            </a:r>
          </a:p>
        </p:txBody>
      </p:sp>
    </p:spTree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057" y="344471"/>
            <a:ext cx="8986309" cy="55576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43949" y="1143047"/>
            <a:ext cx="9046240" cy="520266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13"/>
          </p:nvPr>
        </p:nvSpPr>
        <p:spPr>
          <a:xfrm>
            <a:off x="450850" y="6554788"/>
            <a:ext cx="306388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AB0A7BF9-DA72-4F09-A21B-2C0B29E3944E}" type="slidenum">
              <a:rPr lang="en-US"/>
              <a:pPr>
                <a:defRPr/>
              </a:pPr>
              <a:t>‹N›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4"/>
          </p:nvPr>
        </p:nvSpPr>
        <p:spPr>
          <a:xfrm>
            <a:off x="836613" y="6554788"/>
            <a:ext cx="4676775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 b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it-IT" noProof="0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2941638" y="642938"/>
            <a:ext cx="6964362" cy="142875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142875"/>
            <a:ext cx="3040063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5"/>
          <p:cNvSpPr>
            <a:spLocks/>
          </p:cNvSpPr>
          <p:nvPr userDrawn="1"/>
        </p:nvSpPr>
        <p:spPr bwMode="auto">
          <a:xfrm>
            <a:off x="465138" y="147638"/>
            <a:ext cx="363537" cy="923925"/>
          </a:xfrm>
          <a:custGeom>
            <a:avLst/>
            <a:gdLst/>
            <a:ahLst/>
            <a:cxnLst>
              <a:cxn ang="0">
                <a:pos x="213" y="1165"/>
              </a:cxn>
              <a:cxn ang="0">
                <a:pos x="407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8" y="689"/>
              </a:cxn>
              <a:cxn ang="0">
                <a:pos x="213" y="318"/>
              </a:cxn>
              <a:cxn ang="0">
                <a:pos x="213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4" y="299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19" y="352"/>
              </a:cxn>
              <a:cxn ang="0">
                <a:pos x="25" y="364"/>
              </a:cxn>
              <a:cxn ang="0">
                <a:pos x="198" y="689"/>
              </a:cxn>
              <a:cxn ang="0">
                <a:pos x="200" y="693"/>
              </a:cxn>
              <a:cxn ang="0">
                <a:pos x="202" y="698"/>
              </a:cxn>
              <a:cxn ang="0">
                <a:pos x="205" y="704"/>
              </a:cxn>
              <a:cxn ang="0">
                <a:pos x="208" y="712"/>
              </a:cxn>
              <a:cxn ang="0">
                <a:pos x="210" y="721"/>
              </a:cxn>
              <a:cxn ang="0">
                <a:pos x="212" y="731"/>
              </a:cxn>
              <a:cxn ang="0">
                <a:pos x="212" y="736"/>
              </a:cxn>
              <a:cxn ang="0">
                <a:pos x="213" y="741"/>
              </a:cxn>
              <a:cxn ang="0">
                <a:pos x="212" y="747"/>
              </a:cxn>
              <a:cxn ang="0">
                <a:pos x="212" y="752"/>
              </a:cxn>
              <a:cxn ang="0">
                <a:pos x="210" y="762"/>
              </a:cxn>
              <a:cxn ang="0">
                <a:pos x="208" y="772"/>
              </a:cxn>
              <a:cxn ang="0">
                <a:pos x="205" y="779"/>
              </a:cxn>
              <a:cxn ang="0">
                <a:pos x="199" y="791"/>
              </a:cxn>
              <a:cxn ang="0">
                <a:pos x="197" y="795"/>
              </a:cxn>
              <a:cxn ang="0">
                <a:pos x="0" y="1165"/>
              </a:cxn>
              <a:cxn ang="0">
                <a:pos x="213" y="1165"/>
              </a:cxn>
            </a:cxnLst>
            <a:rect l="0" t="0" r="r" b="b"/>
            <a:pathLst>
              <a:path w="424" h="1165">
                <a:moveTo>
                  <a:pt x="213" y="1165"/>
                </a:moveTo>
                <a:lnTo>
                  <a:pt x="407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8" y="689"/>
                </a:lnTo>
                <a:lnTo>
                  <a:pt x="213" y="318"/>
                </a:lnTo>
                <a:lnTo>
                  <a:pt x="213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4" y="299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19" y="352"/>
                </a:lnTo>
                <a:lnTo>
                  <a:pt x="25" y="364"/>
                </a:lnTo>
                <a:lnTo>
                  <a:pt x="198" y="689"/>
                </a:lnTo>
                <a:lnTo>
                  <a:pt x="200" y="693"/>
                </a:lnTo>
                <a:lnTo>
                  <a:pt x="202" y="698"/>
                </a:lnTo>
                <a:lnTo>
                  <a:pt x="205" y="704"/>
                </a:lnTo>
                <a:lnTo>
                  <a:pt x="208" y="712"/>
                </a:lnTo>
                <a:lnTo>
                  <a:pt x="210" y="721"/>
                </a:lnTo>
                <a:lnTo>
                  <a:pt x="212" y="731"/>
                </a:lnTo>
                <a:lnTo>
                  <a:pt x="212" y="736"/>
                </a:lnTo>
                <a:lnTo>
                  <a:pt x="213" y="741"/>
                </a:lnTo>
                <a:lnTo>
                  <a:pt x="212" y="747"/>
                </a:lnTo>
                <a:lnTo>
                  <a:pt x="212" y="752"/>
                </a:lnTo>
                <a:lnTo>
                  <a:pt x="210" y="762"/>
                </a:lnTo>
                <a:lnTo>
                  <a:pt x="208" y="772"/>
                </a:lnTo>
                <a:lnTo>
                  <a:pt x="205" y="779"/>
                </a:lnTo>
                <a:lnTo>
                  <a:pt x="199" y="791"/>
                </a:lnTo>
                <a:lnTo>
                  <a:pt x="197" y="795"/>
                </a:lnTo>
                <a:lnTo>
                  <a:pt x="0" y="1165"/>
                </a:lnTo>
                <a:lnTo>
                  <a:pt x="213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1011238" y="147638"/>
            <a:ext cx="365125" cy="923925"/>
          </a:xfrm>
          <a:custGeom>
            <a:avLst/>
            <a:gdLst/>
            <a:ahLst/>
            <a:cxnLst>
              <a:cxn ang="0">
                <a:pos x="211" y="1165"/>
              </a:cxn>
              <a:cxn ang="0">
                <a:pos x="408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9" y="689"/>
              </a:cxn>
              <a:cxn ang="0">
                <a:pos x="211" y="318"/>
              </a:cxn>
              <a:cxn ang="0">
                <a:pos x="211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20" y="352"/>
              </a:cxn>
              <a:cxn ang="0">
                <a:pos x="25" y="364"/>
              </a:cxn>
              <a:cxn ang="0">
                <a:pos x="197" y="689"/>
              </a:cxn>
              <a:cxn ang="0">
                <a:pos x="199" y="693"/>
              </a:cxn>
              <a:cxn ang="0">
                <a:pos x="201" y="698"/>
              </a:cxn>
              <a:cxn ang="0">
                <a:pos x="204" y="704"/>
              </a:cxn>
              <a:cxn ang="0">
                <a:pos x="207" y="712"/>
              </a:cxn>
              <a:cxn ang="0">
                <a:pos x="208" y="716"/>
              </a:cxn>
              <a:cxn ang="0">
                <a:pos x="209" y="721"/>
              </a:cxn>
              <a:cxn ang="0">
                <a:pos x="211" y="731"/>
              </a:cxn>
              <a:cxn ang="0">
                <a:pos x="211" y="736"/>
              </a:cxn>
              <a:cxn ang="0">
                <a:pos x="211" y="741"/>
              </a:cxn>
              <a:cxn ang="0">
                <a:pos x="211" y="747"/>
              </a:cxn>
              <a:cxn ang="0">
                <a:pos x="211" y="752"/>
              </a:cxn>
              <a:cxn ang="0">
                <a:pos x="209" y="762"/>
              </a:cxn>
              <a:cxn ang="0">
                <a:pos x="206" y="772"/>
              </a:cxn>
              <a:cxn ang="0">
                <a:pos x="204" y="779"/>
              </a:cxn>
              <a:cxn ang="0">
                <a:pos x="198" y="791"/>
              </a:cxn>
              <a:cxn ang="0">
                <a:pos x="196" y="795"/>
              </a:cxn>
              <a:cxn ang="0">
                <a:pos x="0" y="1165"/>
              </a:cxn>
              <a:cxn ang="0">
                <a:pos x="211" y="1165"/>
              </a:cxn>
            </a:cxnLst>
            <a:rect l="0" t="0" r="r" b="b"/>
            <a:pathLst>
              <a:path w="424" h="1165">
                <a:moveTo>
                  <a:pt x="211" y="1165"/>
                </a:moveTo>
                <a:lnTo>
                  <a:pt x="408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9" y="689"/>
                </a:lnTo>
                <a:lnTo>
                  <a:pt x="211" y="318"/>
                </a:lnTo>
                <a:lnTo>
                  <a:pt x="211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20" y="352"/>
                </a:lnTo>
                <a:lnTo>
                  <a:pt x="25" y="364"/>
                </a:lnTo>
                <a:lnTo>
                  <a:pt x="197" y="689"/>
                </a:lnTo>
                <a:lnTo>
                  <a:pt x="199" y="693"/>
                </a:lnTo>
                <a:lnTo>
                  <a:pt x="201" y="698"/>
                </a:lnTo>
                <a:lnTo>
                  <a:pt x="204" y="704"/>
                </a:lnTo>
                <a:lnTo>
                  <a:pt x="207" y="712"/>
                </a:lnTo>
                <a:lnTo>
                  <a:pt x="208" y="716"/>
                </a:lnTo>
                <a:lnTo>
                  <a:pt x="209" y="721"/>
                </a:lnTo>
                <a:lnTo>
                  <a:pt x="211" y="731"/>
                </a:lnTo>
                <a:lnTo>
                  <a:pt x="211" y="736"/>
                </a:lnTo>
                <a:lnTo>
                  <a:pt x="211" y="741"/>
                </a:lnTo>
                <a:lnTo>
                  <a:pt x="211" y="747"/>
                </a:lnTo>
                <a:lnTo>
                  <a:pt x="211" y="752"/>
                </a:lnTo>
                <a:lnTo>
                  <a:pt x="209" y="762"/>
                </a:lnTo>
                <a:lnTo>
                  <a:pt x="206" y="772"/>
                </a:lnTo>
                <a:lnTo>
                  <a:pt x="204" y="779"/>
                </a:lnTo>
                <a:lnTo>
                  <a:pt x="198" y="791"/>
                </a:lnTo>
                <a:lnTo>
                  <a:pt x="196" y="795"/>
                </a:lnTo>
                <a:lnTo>
                  <a:pt x="0" y="1165"/>
                </a:lnTo>
                <a:lnTo>
                  <a:pt x="211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738188" y="398463"/>
            <a:ext cx="363537" cy="925512"/>
          </a:xfrm>
          <a:custGeom>
            <a:avLst/>
            <a:gdLst/>
            <a:ahLst/>
            <a:cxnLst>
              <a:cxn ang="0">
                <a:pos x="212" y="0"/>
              </a:cxn>
              <a:cxn ang="0">
                <a:pos x="407" y="370"/>
              </a:cxn>
              <a:cxn ang="0">
                <a:pos x="410" y="374"/>
              </a:cxn>
              <a:cxn ang="0">
                <a:pos x="412" y="379"/>
              </a:cxn>
              <a:cxn ang="0">
                <a:pos x="415" y="385"/>
              </a:cxn>
              <a:cxn ang="0">
                <a:pos x="418" y="393"/>
              </a:cxn>
              <a:cxn ang="0">
                <a:pos x="421" y="402"/>
              </a:cxn>
              <a:cxn ang="0">
                <a:pos x="423" y="413"/>
              </a:cxn>
              <a:cxn ang="0">
                <a:pos x="424" y="423"/>
              </a:cxn>
              <a:cxn ang="0">
                <a:pos x="424" y="429"/>
              </a:cxn>
              <a:cxn ang="0">
                <a:pos x="423" y="434"/>
              </a:cxn>
              <a:cxn ang="0">
                <a:pos x="421" y="444"/>
              </a:cxn>
              <a:cxn ang="0">
                <a:pos x="419" y="453"/>
              </a:cxn>
              <a:cxn ang="0">
                <a:pos x="416" y="461"/>
              </a:cxn>
              <a:cxn ang="0">
                <a:pos x="413" y="467"/>
              </a:cxn>
              <a:cxn ang="0">
                <a:pos x="410" y="472"/>
              </a:cxn>
              <a:cxn ang="0">
                <a:pos x="408" y="476"/>
              </a:cxn>
              <a:cxn ang="0">
                <a:pos x="212" y="847"/>
              </a:cxn>
              <a:cxn ang="0">
                <a:pos x="212" y="1165"/>
              </a:cxn>
              <a:cxn ang="0">
                <a:pos x="0" y="1165"/>
              </a:cxn>
              <a:cxn ang="0">
                <a:pos x="0" y="900"/>
              </a:cxn>
              <a:cxn ang="0">
                <a:pos x="1" y="885"/>
              </a:cxn>
              <a:cxn ang="0">
                <a:pos x="2" y="872"/>
              </a:cxn>
              <a:cxn ang="0">
                <a:pos x="3" y="865"/>
              </a:cxn>
              <a:cxn ang="0">
                <a:pos x="4" y="859"/>
              </a:cxn>
              <a:cxn ang="0">
                <a:pos x="8" y="847"/>
              </a:cxn>
              <a:cxn ang="0">
                <a:pos x="11" y="837"/>
              </a:cxn>
              <a:cxn ang="0">
                <a:pos x="14" y="825"/>
              </a:cxn>
              <a:cxn ang="0">
                <a:pos x="19" y="813"/>
              </a:cxn>
              <a:cxn ang="0">
                <a:pos x="25" y="800"/>
              </a:cxn>
              <a:cxn ang="0">
                <a:pos x="196" y="476"/>
              </a:cxn>
              <a:cxn ang="0">
                <a:pos x="199" y="472"/>
              </a:cxn>
              <a:cxn ang="0">
                <a:pos x="204" y="461"/>
              </a:cxn>
              <a:cxn ang="0">
                <a:pos x="207" y="453"/>
              </a:cxn>
              <a:cxn ang="0">
                <a:pos x="209" y="444"/>
              </a:cxn>
              <a:cxn ang="0">
                <a:pos x="211" y="434"/>
              </a:cxn>
              <a:cxn ang="0">
                <a:pos x="211" y="429"/>
              </a:cxn>
              <a:cxn ang="0">
                <a:pos x="212" y="423"/>
              </a:cxn>
              <a:cxn ang="0">
                <a:pos x="211" y="418"/>
              </a:cxn>
              <a:cxn ang="0">
                <a:pos x="211" y="413"/>
              </a:cxn>
              <a:cxn ang="0">
                <a:pos x="209" y="402"/>
              </a:cxn>
              <a:cxn ang="0">
                <a:pos x="206" y="393"/>
              </a:cxn>
              <a:cxn ang="0">
                <a:pos x="203" y="385"/>
              </a:cxn>
              <a:cxn ang="0">
                <a:pos x="198" y="374"/>
              </a:cxn>
              <a:cxn ang="0">
                <a:pos x="195" y="370"/>
              </a:cxn>
              <a:cxn ang="0">
                <a:pos x="0" y="0"/>
              </a:cxn>
              <a:cxn ang="0">
                <a:pos x="212" y="0"/>
              </a:cxn>
            </a:cxnLst>
            <a:rect l="0" t="0" r="r" b="b"/>
            <a:pathLst>
              <a:path w="424" h="1165">
                <a:moveTo>
                  <a:pt x="212" y="0"/>
                </a:moveTo>
                <a:lnTo>
                  <a:pt x="407" y="370"/>
                </a:lnTo>
                <a:lnTo>
                  <a:pt x="410" y="374"/>
                </a:lnTo>
                <a:lnTo>
                  <a:pt x="412" y="379"/>
                </a:lnTo>
                <a:lnTo>
                  <a:pt x="415" y="385"/>
                </a:lnTo>
                <a:lnTo>
                  <a:pt x="418" y="393"/>
                </a:lnTo>
                <a:lnTo>
                  <a:pt x="421" y="402"/>
                </a:lnTo>
                <a:lnTo>
                  <a:pt x="423" y="413"/>
                </a:lnTo>
                <a:lnTo>
                  <a:pt x="424" y="423"/>
                </a:lnTo>
                <a:lnTo>
                  <a:pt x="424" y="429"/>
                </a:lnTo>
                <a:lnTo>
                  <a:pt x="423" y="434"/>
                </a:lnTo>
                <a:lnTo>
                  <a:pt x="421" y="444"/>
                </a:lnTo>
                <a:lnTo>
                  <a:pt x="419" y="453"/>
                </a:lnTo>
                <a:lnTo>
                  <a:pt x="416" y="461"/>
                </a:lnTo>
                <a:lnTo>
                  <a:pt x="413" y="467"/>
                </a:lnTo>
                <a:lnTo>
                  <a:pt x="410" y="472"/>
                </a:lnTo>
                <a:lnTo>
                  <a:pt x="408" y="476"/>
                </a:lnTo>
                <a:lnTo>
                  <a:pt x="212" y="847"/>
                </a:lnTo>
                <a:lnTo>
                  <a:pt x="212" y="1165"/>
                </a:lnTo>
                <a:lnTo>
                  <a:pt x="0" y="1165"/>
                </a:lnTo>
                <a:lnTo>
                  <a:pt x="0" y="900"/>
                </a:lnTo>
                <a:lnTo>
                  <a:pt x="1" y="885"/>
                </a:lnTo>
                <a:lnTo>
                  <a:pt x="2" y="872"/>
                </a:lnTo>
                <a:lnTo>
                  <a:pt x="3" y="865"/>
                </a:lnTo>
                <a:lnTo>
                  <a:pt x="4" y="859"/>
                </a:lnTo>
                <a:lnTo>
                  <a:pt x="8" y="847"/>
                </a:lnTo>
                <a:lnTo>
                  <a:pt x="11" y="837"/>
                </a:lnTo>
                <a:lnTo>
                  <a:pt x="14" y="825"/>
                </a:lnTo>
                <a:lnTo>
                  <a:pt x="19" y="813"/>
                </a:lnTo>
                <a:lnTo>
                  <a:pt x="25" y="800"/>
                </a:lnTo>
                <a:lnTo>
                  <a:pt x="196" y="476"/>
                </a:lnTo>
                <a:lnTo>
                  <a:pt x="199" y="472"/>
                </a:lnTo>
                <a:lnTo>
                  <a:pt x="204" y="461"/>
                </a:lnTo>
                <a:lnTo>
                  <a:pt x="207" y="453"/>
                </a:lnTo>
                <a:lnTo>
                  <a:pt x="209" y="444"/>
                </a:lnTo>
                <a:lnTo>
                  <a:pt x="211" y="434"/>
                </a:lnTo>
                <a:lnTo>
                  <a:pt x="211" y="429"/>
                </a:lnTo>
                <a:lnTo>
                  <a:pt x="212" y="423"/>
                </a:lnTo>
                <a:lnTo>
                  <a:pt x="211" y="418"/>
                </a:lnTo>
                <a:lnTo>
                  <a:pt x="211" y="413"/>
                </a:lnTo>
                <a:lnTo>
                  <a:pt x="209" y="402"/>
                </a:lnTo>
                <a:lnTo>
                  <a:pt x="206" y="393"/>
                </a:lnTo>
                <a:lnTo>
                  <a:pt x="203" y="385"/>
                </a:lnTo>
                <a:lnTo>
                  <a:pt x="198" y="374"/>
                </a:lnTo>
                <a:lnTo>
                  <a:pt x="195" y="370"/>
                </a:lnTo>
                <a:lnTo>
                  <a:pt x="0" y="0"/>
                </a:lnTo>
                <a:lnTo>
                  <a:pt x="212" y="0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Freeform 8"/>
          <p:cNvSpPr>
            <a:spLocks noEditPoints="1"/>
          </p:cNvSpPr>
          <p:nvPr userDrawn="1"/>
        </p:nvSpPr>
        <p:spPr bwMode="auto">
          <a:xfrm>
            <a:off x="1435100" y="400050"/>
            <a:ext cx="169863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6" y="17"/>
              </a:cxn>
              <a:cxn ang="0">
                <a:pos x="98" y="14"/>
              </a:cxn>
              <a:cxn ang="0">
                <a:pos x="119" y="20"/>
              </a:cxn>
              <a:cxn ang="0">
                <a:pos x="128" y="30"/>
              </a:cxn>
              <a:cxn ang="0">
                <a:pos x="132" y="41"/>
              </a:cxn>
              <a:cxn ang="0">
                <a:pos x="134" y="55"/>
              </a:cxn>
              <a:cxn ang="0">
                <a:pos x="131" y="71"/>
              </a:cxn>
              <a:cxn ang="0">
                <a:pos x="125" y="81"/>
              </a:cxn>
              <a:cxn ang="0">
                <a:pos x="116" y="88"/>
              </a:cxn>
              <a:cxn ang="0">
                <a:pos x="104" y="92"/>
              </a:cxn>
              <a:cxn ang="0">
                <a:pos x="88" y="93"/>
              </a:cxn>
              <a:cxn ang="0">
                <a:pos x="28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49" y="208"/>
              </a:cxn>
              <a:cxn ang="0">
                <a:pos x="164" y="202"/>
              </a:cxn>
              <a:cxn ang="0">
                <a:pos x="181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6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7" y="99"/>
              </a:cxn>
              <a:cxn ang="0">
                <a:pos x="147" y="96"/>
              </a:cxn>
              <a:cxn ang="0">
                <a:pos x="165" y="90"/>
              </a:cxn>
              <a:cxn ang="0">
                <a:pos x="175" y="82"/>
              </a:cxn>
              <a:cxn ang="0">
                <a:pos x="183" y="71"/>
              </a:cxn>
              <a:cxn ang="0">
                <a:pos x="186" y="57"/>
              </a:cxn>
              <a:cxn ang="0">
                <a:pos x="185" y="40"/>
              </a:cxn>
              <a:cxn ang="0">
                <a:pos x="178" y="25"/>
              </a:cxn>
              <a:cxn ang="0">
                <a:pos x="165" y="13"/>
              </a:cxn>
              <a:cxn ang="0">
                <a:pos x="148" y="5"/>
              </a:cxn>
              <a:cxn ang="0">
                <a:pos x="126" y="1"/>
              </a:cxn>
              <a:cxn ang="0">
                <a:pos x="0" y="0"/>
              </a:cxn>
              <a:cxn ang="0">
                <a:pos x="13" y="13"/>
              </a:cxn>
              <a:cxn ang="0">
                <a:pos x="24" y="18"/>
              </a:cxn>
              <a:cxn ang="0">
                <a:pos x="28" y="27"/>
              </a:cxn>
              <a:cxn ang="0">
                <a:pos x="78" y="107"/>
              </a:cxn>
              <a:cxn ang="0">
                <a:pos x="112" y="108"/>
              </a:cxn>
              <a:cxn ang="0">
                <a:pos x="126" y="113"/>
              </a:cxn>
              <a:cxn ang="0">
                <a:pos x="136" y="122"/>
              </a:cxn>
              <a:cxn ang="0">
                <a:pos x="142" y="134"/>
              </a:cxn>
              <a:cxn ang="0">
                <a:pos x="145" y="147"/>
              </a:cxn>
              <a:cxn ang="0">
                <a:pos x="144" y="165"/>
              </a:cxn>
              <a:cxn ang="0">
                <a:pos x="139" y="180"/>
              </a:cxn>
              <a:cxn ang="0">
                <a:pos x="131" y="188"/>
              </a:cxn>
              <a:cxn ang="0">
                <a:pos x="120" y="194"/>
              </a:cxn>
              <a:cxn ang="0">
                <a:pos x="105" y="197"/>
              </a:cxn>
              <a:cxn ang="0">
                <a:pos x="89" y="195"/>
              </a:cxn>
              <a:cxn ang="0">
                <a:pos x="83" y="191"/>
              </a:cxn>
              <a:cxn ang="0">
                <a:pos x="79" y="186"/>
              </a:cxn>
              <a:cxn ang="0">
                <a:pos x="78" y="174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30"/>
                </a:lnTo>
                <a:lnTo>
                  <a:pt x="79" y="25"/>
                </a:lnTo>
                <a:lnTo>
                  <a:pt x="81" y="22"/>
                </a:lnTo>
                <a:lnTo>
                  <a:pt x="83" y="19"/>
                </a:lnTo>
                <a:lnTo>
                  <a:pt x="86" y="17"/>
                </a:lnTo>
                <a:lnTo>
                  <a:pt x="90" y="15"/>
                </a:lnTo>
                <a:lnTo>
                  <a:pt x="94" y="14"/>
                </a:lnTo>
                <a:lnTo>
                  <a:pt x="98" y="14"/>
                </a:lnTo>
                <a:lnTo>
                  <a:pt x="106" y="14"/>
                </a:lnTo>
                <a:lnTo>
                  <a:pt x="113" y="17"/>
                </a:lnTo>
                <a:lnTo>
                  <a:pt x="119" y="20"/>
                </a:lnTo>
                <a:lnTo>
                  <a:pt x="124" y="24"/>
                </a:lnTo>
                <a:lnTo>
                  <a:pt x="126" y="27"/>
                </a:lnTo>
                <a:lnTo>
                  <a:pt x="128" y="30"/>
                </a:lnTo>
                <a:lnTo>
                  <a:pt x="130" y="34"/>
                </a:lnTo>
                <a:lnTo>
                  <a:pt x="131" y="37"/>
                </a:lnTo>
                <a:lnTo>
                  <a:pt x="132" y="41"/>
                </a:lnTo>
                <a:lnTo>
                  <a:pt x="133" y="46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29" y="75"/>
                </a:lnTo>
                <a:lnTo>
                  <a:pt x="127" y="78"/>
                </a:lnTo>
                <a:lnTo>
                  <a:pt x="125" y="81"/>
                </a:lnTo>
                <a:lnTo>
                  <a:pt x="122" y="83"/>
                </a:lnTo>
                <a:lnTo>
                  <a:pt x="119" y="86"/>
                </a:lnTo>
                <a:lnTo>
                  <a:pt x="116" y="88"/>
                </a:lnTo>
                <a:lnTo>
                  <a:pt x="112" y="89"/>
                </a:lnTo>
                <a:lnTo>
                  <a:pt x="108" y="91"/>
                </a:lnTo>
                <a:lnTo>
                  <a:pt x="104" y="92"/>
                </a:lnTo>
                <a:lnTo>
                  <a:pt x="99" y="92"/>
                </a:lnTo>
                <a:lnTo>
                  <a:pt x="93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8" y="178"/>
                </a:moveTo>
                <a:lnTo>
                  <a:pt x="28" y="184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8" y="196"/>
                </a:lnTo>
                <a:lnTo>
                  <a:pt x="13" y="198"/>
                </a:lnTo>
                <a:lnTo>
                  <a:pt x="7" y="198"/>
                </a:lnTo>
                <a:lnTo>
                  <a:pt x="0" y="199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0" y="209"/>
                </a:lnTo>
                <a:lnTo>
                  <a:pt x="149" y="208"/>
                </a:lnTo>
                <a:lnTo>
                  <a:pt x="157" y="205"/>
                </a:lnTo>
                <a:lnTo>
                  <a:pt x="161" y="204"/>
                </a:lnTo>
                <a:lnTo>
                  <a:pt x="164" y="202"/>
                </a:lnTo>
                <a:lnTo>
                  <a:pt x="171" y="199"/>
                </a:lnTo>
                <a:lnTo>
                  <a:pt x="176" y="195"/>
                </a:lnTo>
                <a:lnTo>
                  <a:pt x="181" y="191"/>
                </a:lnTo>
                <a:lnTo>
                  <a:pt x="185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7" y="145"/>
                </a:lnTo>
                <a:lnTo>
                  <a:pt x="196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3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4" y="102"/>
                </a:lnTo>
                <a:lnTo>
                  <a:pt x="149" y="100"/>
                </a:lnTo>
                <a:lnTo>
                  <a:pt x="137" y="99"/>
                </a:lnTo>
                <a:lnTo>
                  <a:pt x="137" y="98"/>
                </a:lnTo>
                <a:lnTo>
                  <a:pt x="142" y="97"/>
                </a:lnTo>
                <a:lnTo>
                  <a:pt x="147" y="96"/>
                </a:lnTo>
                <a:lnTo>
                  <a:pt x="156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5" y="82"/>
                </a:lnTo>
                <a:lnTo>
                  <a:pt x="178" y="79"/>
                </a:lnTo>
                <a:lnTo>
                  <a:pt x="181" y="75"/>
                </a:lnTo>
                <a:lnTo>
                  <a:pt x="183" y="71"/>
                </a:lnTo>
                <a:lnTo>
                  <a:pt x="184" y="67"/>
                </a:lnTo>
                <a:lnTo>
                  <a:pt x="185" y="62"/>
                </a:lnTo>
                <a:lnTo>
                  <a:pt x="186" y="57"/>
                </a:lnTo>
                <a:lnTo>
                  <a:pt x="186" y="52"/>
                </a:lnTo>
                <a:lnTo>
                  <a:pt x="186" y="46"/>
                </a:lnTo>
                <a:lnTo>
                  <a:pt x="185" y="40"/>
                </a:lnTo>
                <a:lnTo>
                  <a:pt x="183" y="35"/>
                </a:lnTo>
                <a:lnTo>
                  <a:pt x="181" y="30"/>
                </a:lnTo>
                <a:lnTo>
                  <a:pt x="178" y="25"/>
                </a:lnTo>
                <a:lnTo>
                  <a:pt x="174" y="21"/>
                </a:lnTo>
                <a:lnTo>
                  <a:pt x="170" y="17"/>
                </a:lnTo>
                <a:lnTo>
                  <a:pt x="165" y="13"/>
                </a:lnTo>
                <a:lnTo>
                  <a:pt x="160" y="10"/>
                </a:lnTo>
                <a:lnTo>
                  <a:pt x="154" y="7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6" y="1"/>
                </a:lnTo>
                <a:lnTo>
                  <a:pt x="118" y="0"/>
                </a:lnTo>
                <a:lnTo>
                  <a:pt x="109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3" y="13"/>
                </a:lnTo>
                <a:lnTo>
                  <a:pt x="18" y="14"/>
                </a:lnTo>
                <a:lnTo>
                  <a:pt x="22" y="16"/>
                </a:lnTo>
                <a:lnTo>
                  <a:pt x="24" y="18"/>
                </a:lnTo>
                <a:lnTo>
                  <a:pt x="25" y="19"/>
                </a:lnTo>
                <a:lnTo>
                  <a:pt x="27" y="23"/>
                </a:lnTo>
                <a:lnTo>
                  <a:pt x="28" y="27"/>
                </a:lnTo>
                <a:lnTo>
                  <a:pt x="28" y="32"/>
                </a:lnTo>
                <a:lnTo>
                  <a:pt x="28" y="178"/>
                </a:lnTo>
                <a:close/>
                <a:moveTo>
                  <a:pt x="78" y="107"/>
                </a:moveTo>
                <a:lnTo>
                  <a:pt x="99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10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8" y="126"/>
                </a:lnTo>
                <a:lnTo>
                  <a:pt x="140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4" y="165"/>
                </a:lnTo>
                <a:lnTo>
                  <a:pt x="142" y="173"/>
                </a:lnTo>
                <a:lnTo>
                  <a:pt x="141" y="177"/>
                </a:lnTo>
                <a:lnTo>
                  <a:pt x="139" y="180"/>
                </a:lnTo>
                <a:lnTo>
                  <a:pt x="136" y="183"/>
                </a:lnTo>
                <a:lnTo>
                  <a:pt x="134" y="186"/>
                </a:lnTo>
                <a:lnTo>
                  <a:pt x="131" y="188"/>
                </a:lnTo>
                <a:lnTo>
                  <a:pt x="127" y="191"/>
                </a:lnTo>
                <a:lnTo>
                  <a:pt x="124" y="192"/>
                </a:lnTo>
                <a:lnTo>
                  <a:pt x="120" y="194"/>
                </a:lnTo>
                <a:lnTo>
                  <a:pt x="115" y="195"/>
                </a:lnTo>
                <a:lnTo>
                  <a:pt x="110" y="196"/>
                </a:lnTo>
                <a:lnTo>
                  <a:pt x="105" y="197"/>
                </a:lnTo>
                <a:lnTo>
                  <a:pt x="100" y="197"/>
                </a:lnTo>
                <a:lnTo>
                  <a:pt x="94" y="196"/>
                </a:lnTo>
                <a:lnTo>
                  <a:pt x="89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1" y="189"/>
                </a:lnTo>
                <a:lnTo>
                  <a:pt x="80" y="188"/>
                </a:lnTo>
                <a:lnTo>
                  <a:pt x="79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Freeform 9"/>
          <p:cNvSpPr>
            <a:spLocks noEditPoints="1"/>
          </p:cNvSpPr>
          <p:nvPr userDrawn="1"/>
        </p:nvSpPr>
        <p:spPr bwMode="auto">
          <a:xfrm>
            <a:off x="1601788" y="396875"/>
            <a:ext cx="198437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6" y="145"/>
              </a:cxn>
              <a:cxn ang="0">
                <a:pos x="151" y="180"/>
              </a:cxn>
              <a:cxn ang="0">
                <a:pos x="153" y="186"/>
              </a:cxn>
              <a:cxn ang="0">
                <a:pos x="154" y="189"/>
              </a:cxn>
              <a:cxn ang="0">
                <a:pos x="154" y="192"/>
              </a:cxn>
              <a:cxn ang="0">
                <a:pos x="154" y="195"/>
              </a:cxn>
              <a:cxn ang="0">
                <a:pos x="154" y="197"/>
              </a:cxn>
              <a:cxn ang="0">
                <a:pos x="153" y="198"/>
              </a:cxn>
              <a:cxn ang="0">
                <a:pos x="151" y="200"/>
              </a:cxn>
              <a:cxn ang="0">
                <a:pos x="149" y="201"/>
              </a:cxn>
              <a:cxn ang="0">
                <a:pos x="145" y="202"/>
              </a:cxn>
              <a:cxn ang="0">
                <a:pos x="141" y="202"/>
              </a:cxn>
              <a:cxn ang="0">
                <a:pos x="136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5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9" y="129"/>
              </a:cxn>
              <a:cxn ang="0">
                <a:pos x="74" y="129"/>
              </a:cxn>
              <a:cxn ang="0">
                <a:pos x="100" y="64"/>
              </a:cxn>
              <a:cxn ang="0">
                <a:pos x="129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6" y="145"/>
                </a:lnTo>
                <a:lnTo>
                  <a:pt x="151" y="180"/>
                </a:lnTo>
                <a:lnTo>
                  <a:pt x="153" y="186"/>
                </a:lnTo>
                <a:lnTo>
                  <a:pt x="154" y="189"/>
                </a:lnTo>
                <a:lnTo>
                  <a:pt x="154" y="192"/>
                </a:lnTo>
                <a:lnTo>
                  <a:pt x="154" y="195"/>
                </a:lnTo>
                <a:lnTo>
                  <a:pt x="154" y="197"/>
                </a:lnTo>
                <a:lnTo>
                  <a:pt x="153" y="198"/>
                </a:lnTo>
                <a:lnTo>
                  <a:pt x="151" y="200"/>
                </a:lnTo>
                <a:lnTo>
                  <a:pt x="149" y="201"/>
                </a:lnTo>
                <a:lnTo>
                  <a:pt x="145" y="202"/>
                </a:lnTo>
                <a:lnTo>
                  <a:pt x="141" y="202"/>
                </a:lnTo>
                <a:lnTo>
                  <a:pt x="136" y="203"/>
                </a:lnTo>
                <a:lnTo>
                  <a:pt x="122" y="203"/>
                </a:lnTo>
                <a:lnTo>
                  <a:pt x="122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5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9" y="129"/>
                </a:moveTo>
                <a:lnTo>
                  <a:pt x="74" y="129"/>
                </a:lnTo>
                <a:lnTo>
                  <a:pt x="100" y="64"/>
                </a:lnTo>
                <a:lnTo>
                  <a:pt x="129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Freeform 10"/>
          <p:cNvSpPr>
            <a:spLocks noEditPoints="1"/>
          </p:cNvSpPr>
          <p:nvPr userDrawn="1"/>
        </p:nvSpPr>
        <p:spPr bwMode="auto">
          <a:xfrm>
            <a:off x="2168525" y="396875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4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3" y="215"/>
              </a:cxn>
              <a:cxn ang="0">
                <a:pos x="233" y="203"/>
              </a:cxn>
              <a:cxn ang="0">
                <a:pos x="228" y="202"/>
              </a:cxn>
              <a:cxn ang="0">
                <a:pos x="223" y="201"/>
              </a:cxn>
              <a:cxn ang="0">
                <a:pos x="219" y="199"/>
              </a:cxn>
              <a:cxn ang="0">
                <a:pos x="215" y="197"/>
              </a:cxn>
              <a:cxn ang="0">
                <a:pos x="212" y="195"/>
              </a:cxn>
              <a:cxn ang="0">
                <a:pos x="209" y="191"/>
              </a:cxn>
              <a:cxn ang="0">
                <a:pos x="207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3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4" y="202"/>
                </a:lnTo>
                <a:lnTo>
                  <a:pt x="140" y="202"/>
                </a:lnTo>
                <a:lnTo>
                  <a:pt x="135" y="203"/>
                </a:lnTo>
                <a:lnTo>
                  <a:pt x="122" y="203"/>
                </a:lnTo>
                <a:lnTo>
                  <a:pt x="122" y="215"/>
                </a:lnTo>
                <a:lnTo>
                  <a:pt x="233" y="215"/>
                </a:lnTo>
                <a:lnTo>
                  <a:pt x="233" y="203"/>
                </a:lnTo>
                <a:lnTo>
                  <a:pt x="228" y="202"/>
                </a:lnTo>
                <a:lnTo>
                  <a:pt x="223" y="201"/>
                </a:lnTo>
                <a:lnTo>
                  <a:pt x="219" y="199"/>
                </a:lnTo>
                <a:lnTo>
                  <a:pt x="215" y="197"/>
                </a:lnTo>
                <a:lnTo>
                  <a:pt x="212" y="195"/>
                </a:lnTo>
                <a:lnTo>
                  <a:pt x="209" y="191"/>
                </a:lnTo>
                <a:lnTo>
                  <a:pt x="207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Freeform 11"/>
          <p:cNvSpPr>
            <a:spLocks/>
          </p:cNvSpPr>
          <p:nvPr userDrawn="1"/>
        </p:nvSpPr>
        <p:spPr bwMode="auto">
          <a:xfrm>
            <a:off x="2000250" y="396875"/>
            <a:ext cx="169863" cy="174625"/>
          </a:xfrm>
          <a:custGeom>
            <a:avLst/>
            <a:gdLst/>
            <a:ahLst/>
            <a:cxnLst>
              <a:cxn ang="0">
                <a:pos x="169" y="18"/>
              </a:cxn>
              <a:cxn ang="0">
                <a:pos x="148" y="8"/>
              </a:cxn>
              <a:cxn ang="0">
                <a:pos x="125" y="1"/>
              </a:cxn>
              <a:cxn ang="0">
                <a:pos x="97" y="1"/>
              </a:cxn>
              <a:cxn ang="0">
                <a:pos x="66" y="9"/>
              </a:cxn>
              <a:cxn ang="0">
                <a:pos x="44" y="22"/>
              </a:cxn>
              <a:cxn ang="0">
                <a:pos x="25" y="40"/>
              </a:cxn>
              <a:cxn ang="0">
                <a:pos x="8" y="67"/>
              </a:cxn>
              <a:cxn ang="0">
                <a:pos x="2" y="88"/>
              </a:cxn>
              <a:cxn ang="0">
                <a:pos x="0" y="109"/>
              </a:cxn>
              <a:cxn ang="0">
                <a:pos x="4" y="141"/>
              </a:cxn>
              <a:cxn ang="0">
                <a:pos x="16" y="170"/>
              </a:cxn>
              <a:cxn ang="0">
                <a:pos x="29" y="186"/>
              </a:cxn>
              <a:cxn ang="0">
                <a:pos x="45" y="200"/>
              </a:cxn>
              <a:cxn ang="0">
                <a:pos x="69" y="212"/>
              </a:cxn>
              <a:cxn ang="0">
                <a:pos x="99" y="218"/>
              </a:cxn>
              <a:cxn ang="0">
                <a:pos x="123" y="218"/>
              </a:cxn>
              <a:cxn ang="0">
                <a:pos x="150" y="213"/>
              </a:cxn>
              <a:cxn ang="0">
                <a:pos x="172" y="201"/>
              </a:cxn>
              <a:cxn ang="0">
                <a:pos x="187" y="183"/>
              </a:cxn>
              <a:cxn ang="0">
                <a:pos x="197" y="160"/>
              </a:cxn>
              <a:cxn ang="0">
                <a:pos x="200" y="132"/>
              </a:cxn>
              <a:cxn ang="0">
                <a:pos x="184" y="149"/>
              </a:cxn>
              <a:cxn ang="0">
                <a:pos x="178" y="170"/>
              </a:cxn>
              <a:cxn ang="0">
                <a:pos x="167" y="186"/>
              </a:cxn>
              <a:cxn ang="0">
                <a:pos x="153" y="197"/>
              </a:cxn>
              <a:cxn ang="0">
                <a:pos x="134" y="203"/>
              </a:cxn>
              <a:cxn ang="0">
                <a:pos x="112" y="204"/>
              </a:cxn>
              <a:cxn ang="0">
                <a:pos x="91" y="198"/>
              </a:cxn>
              <a:cxn ang="0">
                <a:pos x="76" y="186"/>
              </a:cxn>
              <a:cxn ang="0">
                <a:pos x="65" y="167"/>
              </a:cxn>
              <a:cxn ang="0">
                <a:pos x="58" y="141"/>
              </a:cxn>
              <a:cxn ang="0">
                <a:pos x="56" y="109"/>
              </a:cxn>
              <a:cxn ang="0">
                <a:pos x="58" y="78"/>
              </a:cxn>
              <a:cxn ang="0">
                <a:pos x="64" y="53"/>
              </a:cxn>
              <a:cxn ang="0">
                <a:pos x="73" y="33"/>
              </a:cxn>
              <a:cxn ang="0">
                <a:pos x="86" y="21"/>
              </a:cxn>
              <a:cxn ang="0">
                <a:pos x="104" y="15"/>
              </a:cxn>
              <a:cxn ang="0">
                <a:pos x="124" y="15"/>
              </a:cxn>
              <a:cxn ang="0">
                <a:pos x="140" y="21"/>
              </a:cxn>
              <a:cxn ang="0">
                <a:pos x="154" y="31"/>
              </a:cxn>
              <a:cxn ang="0">
                <a:pos x="165" y="46"/>
              </a:cxn>
              <a:cxn ang="0">
                <a:pos x="181" y="80"/>
              </a:cxn>
            </a:cxnLst>
            <a:rect l="0" t="0" r="r" b="b"/>
            <a:pathLst>
              <a:path w="200" h="219">
                <a:moveTo>
                  <a:pt x="193" y="6"/>
                </a:moveTo>
                <a:lnTo>
                  <a:pt x="181" y="6"/>
                </a:lnTo>
                <a:lnTo>
                  <a:pt x="169" y="18"/>
                </a:lnTo>
                <a:lnTo>
                  <a:pt x="162" y="15"/>
                </a:lnTo>
                <a:lnTo>
                  <a:pt x="155" y="11"/>
                </a:lnTo>
                <a:lnTo>
                  <a:pt x="148" y="8"/>
                </a:lnTo>
                <a:lnTo>
                  <a:pt x="141" y="5"/>
                </a:lnTo>
                <a:lnTo>
                  <a:pt x="133" y="3"/>
                </a:lnTo>
                <a:lnTo>
                  <a:pt x="125" y="1"/>
                </a:lnTo>
                <a:lnTo>
                  <a:pt x="117" y="0"/>
                </a:lnTo>
                <a:lnTo>
                  <a:pt x="109" y="0"/>
                </a:lnTo>
                <a:lnTo>
                  <a:pt x="97" y="1"/>
                </a:lnTo>
                <a:lnTo>
                  <a:pt x="86" y="2"/>
                </a:lnTo>
                <a:lnTo>
                  <a:pt x="76" y="5"/>
                </a:lnTo>
                <a:lnTo>
                  <a:pt x="66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3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8" y="67"/>
                </a:lnTo>
                <a:lnTo>
                  <a:pt x="6" y="72"/>
                </a:lnTo>
                <a:lnTo>
                  <a:pt x="5" y="77"/>
                </a:lnTo>
                <a:lnTo>
                  <a:pt x="2" y="88"/>
                </a:lnTo>
                <a:lnTo>
                  <a:pt x="0" y="98"/>
                </a:lnTo>
                <a:lnTo>
                  <a:pt x="0" y="104"/>
                </a:lnTo>
                <a:lnTo>
                  <a:pt x="0" y="109"/>
                </a:lnTo>
                <a:lnTo>
                  <a:pt x="0" y="120"/>
                </a:lnTo>
                <a:lnTo>
                  <a:pt x="2" y="131"/>
                </a:lnTo>
                <a:lnTo>
                  <a:pt x="4" y="141"/>
                </a:lnTo>
                <a:lnTo>
                  <a:pt x="7" y="151"/>
                </a:lnTo>
                <a:lnTo>
                  <a:pt x="11" y="161"/>
                </a:lnTo>
                <a:lnTo>
                  <a:pt x="16" y="170"/>
                </a:lnTo>
                <a:lnTo>
                  <a:pt x="22" y="178"/>
                </a:lnTo>
                <a:lnTo>
                  <a:pt x="25" y="182"/>
                </a:lnTo>
                <a:lnTo>
                  <a:pt x="29" y="186"/>
                </a:lnTo>
                <a:lnTo>
                  <a:pt x="36" y="193"/>
                </a:lnTo>
                <a:lnTo>
                  <a:pt x="40" y="196"/>
                </a:lnTo>
                <a:lnTo>
                  <a:pt x="45" y="200"/>
                </a:lnTo>
                <a:lnTo>
                  <a:pt x="54" y="205"/>
                </a:lnTo>
                <a:lnTo>
                  <a:pt x="64" y="210"/>
                </a:lnTo>
                <a:lnTo>
                  <a:pt x="69" y="212"/>
                </a:lnTo>
                <a:lnTo>
                  <a:pt x="75" y="214"/>
                </a:lnTo>
                <a:lnTo>
                  <a:pt x="87" y="216"/>
                </a:lnTo>
                <a:lnTo>
                  <a:pt x="99" y="218"/>
                </a:lnTo>
                <a:lnTo>
                  <a:pt x="105" y="218"/>
                </a:lnTo>
                <a:lnTo>
                  <a:pt x="113" y="219"/>
                </a:lnTo>
                <a:lnTo>
                  <a:pt x="123" y="218"/>
                </a:lnTo>
                <a:lnTo>
                  <a:pt x="133" y="217"/>
                </a:lnTo>
                <a:lnTo>
                  <a:pt x="142" y="215"/>
                </a:lnTo>
                <a:lnTo>
                  <a:pt x="150" y="213"/>
                </a:lnTo>
                <a:lnTo>
                  <a:pt x="158" y="209"/>
                </a:lnTo>
                <a:lnTo>
                  <a:pt x="165" y="205"/>
                </a:lnTo>
                <a:lnTo>
                  <a:pt x="172" y="201"/>
                </a:lnTo>
                <a:lnTo>
                  <a:pt x="177" y="196"/>
                </a:lnTo>
                <a:lnTo>
                  <a:pt x="183" y="190"/>
                </a:lnTo>
                <a:lnTo>
                  <a:pt x="187" y="183"/>
                </a:lnTo>
                <a:lnTo>
                  <a:pt x="191" y="176"/>
                </a:lnTo>
                <a:lnTo>
                  <a:pt x="194" y="168"/>
                </a:lnTo>
                <a:lnTo>
                  <a:pt x="197" y="160"/>
                </a:lnTo>
                <a:lnTo>
                  <a:pt x="198" y="151"/>
                </a:lnTo>
                <a:lnTo>
                  <a:pt x="199" y="142"/>
                </a:lnTo>
                <a:lnTo>
                  <a:pt x="200" y="132"/>
                </a:lnTo>
                <a:lnTo>
                  <a:pt x="186" y="132"/>
                </a:lnTo>
                <a:lnTo>
                  <a:pt x="185" y="141"/>
                </a:lnTo>
                <a:lnTo>
                  <a:pt x="184" y="149"/>
                </a:lnTo>
                <a:lnTo>
                  <a:pt x="183" y="156"/>
                </a:lnTo>
                <a:lnTo>
                  <a:pt x="180" y="163"/>
                </a:lnTo>
                <a:lnTo>
                  <a:pt x="178" y="170"/>
                </a:lnTo>
                <a:lnTo>
                  <a:pt x="175" y="175"/>
                </a:lnTo>
                <a:lnTo>
                  <a:pt x="171" y="181"/>
                </a:lnTo>
                <a:lnTo>
                  <a:pt x="167" y="186"/>
                </a:lnTo>
                <a:lnTo>
                  <a:pt x="163" y="190"/>
                </a:lnTo>
                <a:lnTo>
                  <a:pt x="158" y="194"/>
                </a:lnTo>
                <a:lnTo>
                  <a:pt x="153" y="197"/>
                </a:lnTo>
                <a:lnTo>
                  <a:pt x="147" y="200"/>
                </a:lnTo>
                <a:lnTo>
                  <a:pt x="141" y="202"/>
                </a:lnTo>
                <a:lnTo>
                  <a:pt x="134" y="203"/>
                </a:lnTo>
                <a:lnTo>
                  <a:pt x="127" y="204"/>
                </a:lnTo>
                <a:lnTo>
                  <a:pt x="120" y="204"/>
                </a:lnTo>
                <a:lnTo>
                  <a:pt x="112" y="204"/>
                </a:lnTo>
                <a:lnTo>
                  <a:pt x="104" y="203"/>
                </a:lnTo>
                <a:lnTo>
                  <a:pt x="98" y="201"/>
                </a:lnTo>
                <a:lnTo>
                  <a:pt x="91" y="198"/>
                </a:lnTo>
                <a:lnTo>
                  <a:pt x="86" y="195"/>
                </a:lnTo>
                <a:lnTo>
                  <a:pt x="81" y="191"/>
                </a:lnTo>
                <a:lnTo>
                  <a:pt x="76" y="186"/>
                </a:lnTo>
                <a:lnTo>
                  <a:pt x="72" y="180"/>
                </a:lnTo>
                <a:lnTo>
                  <a:pt x="68" y="174"/>
                </a:lnTo>
                <a:lnTo>
                  <a:pt x="65" y="167"/>
                </a:lnTo>
                <a:lnTo>
                  <a:pt x="62" y="159"/>
                </a:lnTo>
                <a:lnTo>
                  <a:pt x="60" y="151"/>
                </a:lnTo>
                <a:lnTo>
                  <a:pt x="58" y="141"/>
                </a:lnTo>
                <a:lnTo>
                  <a:pt x="57" y="131"/>
                </a:lnTo>
                <a:lnTo>
                  <a:pt x="57" y="121"/>
                </a:lnTo>
                <a:lnTo>
                  <a:pt x="56" y="109"/>
                </a:lnTo>
                <a:lnTo>
                  <a:pt x="56" y="98"/>
                </a:lnTo>
                <a:lnTo>
                  <a:pt x="57" y="88"/>
                </a:lnTo>
                <a:lnTo>
                  <a:pt x="58" y="78"/>
                </a:lnTo>
                <a:lnTo>
                  <a:pt x="59" y="69"/>
                </a:lnTo>
                <a:lnTo>
                  <a:pt x="61" y="61"/>
                </a:lnTo>
                <a:lnTo>
                  <a:pt x="64" y="53"/>
                </a:lnTo>
                <a:lnTo>
                  <a:pt x="66" y="46"/>
                </a:lnTo>
                <a:lnTo>
                  <a:pt x="69" y="39"/>
                </a:lnTo>
                <a:lnTo>
                  <a:pt x="73" y="33"/>
                </a:lnTo>
                <a:lnTo>
                  <a:pt x="77" y="28"/>
                </a:lnTo>
                <a:lnTo>
                  <a:pt x="81" y="24"/>
                </a:lnTo>
                <a:lnTo>
                  <a:pt x="86" y="21"/>
                </a:lnTo>
                <a:lnTo>
                  <a:pt x="92" y="18"/>
                </a:lnTo>
                <a:lnTo>
                  <a:pt x="98" y="16"/>
                </a:lnTo>
                <a:lnTo>
                  <a:pt x="104" y="15"/>
                </a:lnTo>
                <a:lnTo>
                  <a:pt x="112" y="14"/>
                </a:lnTo>
                <a:lnTo>
                  <a:pt x="118" y="14"/>
                </a:lnTo>
                <a:lnTo>
                  <a:pt x="124" y="15"/>
                </a:lnTo>
                <a:lnTo>
                  <a:pt x="130" y="16"/>
                </a:lnTo>
                <a:lnTo>
                  <a:pt x="135" y="18"/>
                </a:lnTo>
                <a:lnTo>
                  <a:pt x="140" y="21"/>
                </a:lnTo>
                <a:lnTo>
                  <a:pt x="145" y="24"/>
                </a:lnTo>
                <a:lnTo>
                  <a:pt x="150" y="27"/>
                </a:lnTo>
                <a:lnTo>
                  <a:pt x="154" y="31"/>
                </a:lnTo>
                <a:lnTo>
                  <a:pt x="158" y="35"/>
                </a:lnTo>
                <a:lnTo>
                  <a:pt x="161" y="40"/>
                </a:lnTo>
                <a:lnTo>
                  <a:pt x="165" y="46"/>
                </a:lnTo>
                <a:lnTo>
                  <a:pt x="168" y="52"/>
                </a:lnTo>
                <a:lnTo>
                  <a:pt x="175" y="65"/>
                </a:lnTo>
                <a:lnTo>
                  <a:pt x="181" y="80"/>
                </a:lnTo>
                <a:lnTo>
                  <a:pt x="193" y="80"/>
                </a:lnTo>
                <a:lnTo>
                  <a:pt x="193" y="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Freeform 12"/>
          <p:cNvSpPr>
            <a:spLocks/>
          </p:cNvSpPr>
          <p:nvPr userDrawn="1"/>
        </p:nvSpPr>
        <p:spPr bwMode="auto">
          <a:xfrm>
            <a:off x="1801813" y="400050"/>
            <a:ext cx="19526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6" y="18"/>
              </a:cxn>
              <a:cxn ang="0">
                <a:pos x="27" y="19"/>
              </a:cxn>
              <a:cxn ang="0">
                <a:pos x="29" y="23"/>
              </a:cxn>
              <a:cxn ang="0">
                <a:pos x="31" y="27"/>
              </a:cxn>
              <a:cxn ang="0">
                <a:pos x="31" y="32"/>
              </a:cxn>
              <a:cxn ang="0">
                <a:pos x="31" y="178"/>
              </a:cxn>
              <a:cxn ang="0">
                <a:pos x="31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6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9" y="198"/>
              </a:cxn>
              <a:cxn ang="0">
                <a:pos x="1" y="199"/>
              </a:cxn>
              <a:cxn ang="0">
                <a:pos x="1" y="211"/>
              </a:cxn>
              <a:cxn ang="0">
                <a:pos x="84" y="211"/>
              </a:cxn>
              <a:cxn ang="0">
                <a:pos x="84" y="199"/>
              </a:cxn>
              <a:cxn ang="0">
                <a:pos x="74" y="198"/>
              </a:cxn>
              <a:cxn ang="0">
                <a:pos x="66" y="198"/>
              </a:cxn>
              <a:cxn ang="0">
                <a:pos x="60" y="196"/>
              </a:cxn>
              <a:cxn ang="0">
                <a:pos x="55" y="194"/>
              </a:cxn>
              <a:cxn ang="0">
                <a:pos x="52" y="191"/>
              </a:cxn>
              <a:cxn ang="0">
                <a:pos x="51" y="190"/>
              </a:cxn>
              <a:cxn ang="0">
                <a:pos x="50" y="188"/>
              </a:cxn>
              <a:cxn ang="0">
                <a:pos x="49" y="184"/>
              </a:cxn>
              <a:cxn ang="0">
                <a:pos x="48" y="178"/>
              </a:cxn>
              <a:cxn ang="0">
                <a:pos x="48" y="48"/>
              </a:cxn>
              <a:cxn ang="0">
                <a:pos x="49" y="48"/>
              </a:cxn>
              <a:cxn ang="0">
                <a:pos x="167" y="211"/>
              </a:cxn>
              <a:cxn ang="0">
                <a:pos x="196" y="211"/>
              </a:cxn>
              <a:cxn ang="0">
                <a:pos x="196" y="35"/>
              </a:cxn>
              <a:cxn ang="0">
                <a:pos x="196" y="30"/>
              </a:cxn>
              <a:cxn ang="0">
                <a:pos x="197" y="26"/>
              </a:cxn>
              <a:cxn ang="0">
                <a:pos x="199" y="22"/>
              </a:cxn>
              <a:cxn ang="0">
                <a:pos x="202" y="19"/>
              </a:cxn>
              <a:cxn ang="0">
                <a:pos x="206" y="17"/>
              </a:cxn>
              <a:cxn ang="0">
                <a:pos x="211" y="15"/>
              </a:cxn>
              <a:cxn ang="0">
                <a:pos x="217" y="13"/>
              </a:cxn>
              <a:cxn ang="0">
                <a:pos x="224" y="12"/>
              </a:cxn>
              <a:cxn ang="0">
                <a:pos x="224" y="0"/>
              </a:cxn>
              <a:cxn ang="0">
                <a:pos x="146" y="0"/>
              </a:cxn>
              <a:cxn ang="0">
                <a:pos x="146" y="12"/>
              </a:cxn>
              <a:cxn ang="0">
                <a:pos x="155" y="13"/>
              </a:cxn>
              <a:cxn ang="0">
                <a:pos x="162" y="15"/>
              </a:cxn>
              <a:cxn ang="0">
                <a:pos x="167" y="17"/>
              </a:cxn>
              <a:cxn ang="0">
                <a:pos x="172" y="19"/>
              </a:cxn>
              <a:cxn ang="0">
                <a:pos x="175" y="22"/>
              </a:cxn>
              <a:cxn ang="0">
                <a:pos x="177" y="26"/>
              </a:cxn>
              <a:cxn ang="0">
                <a:pos x="178" y="30"/>
              </a:cxn>
              <a:cxn ang="0">
                <a:pos x="178" y="35"/>
              </a:cxn>
              <a:cxn ang="0">
                <a:pos x="178" y="143"/>
              </a:cxn>
              <a:cxn ang="0">
                <a:pos x="75" y="0"/>
              </a:cxn>
              <a:cxn ang="0">
                <a:pos x="0" y="0"/>
              </a:cxn>
              <a:cxn ang="0">
                <a:pos x="0" y="12"/>
              </a:cxn>
            </a:cxnLst>
            <a:rect l="0" t="0" r="r" b="b"/>
            <a:pathLst>
              <a:path w="224" h="211">
                <a:moveTo>
                  <a:pt x="0" y="12"/>
                </a:move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1" y="27"/>
                </a:lnTo>
                <a:lnTo>
                  <a:pt x="31" y="32"/>
                </a:lnTo>
                <a:lnTo>
                  <a:pt x="31" y="178"/>
                </a:lnTo>
                <a:lnTo>
                  <a:pt x="31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9" y="198"/>
                </a:lnTo>
                <a:lnTo>
                  <a:pt x="1" y="199"/>
                </a:lnTo>
                <a:lnTo>
                  <a:pt x="1" y="211"/>
                </a:lnTo>
                <a:lnTo>
                  <a:pt x="84" y="211"/>
                </a:lnTo>
                <a:lnTo>
                  <a:pt x="84" y="199"/>
                </a:lnTo>
                <a:lnTo>
                  <a:pt x="74" y="198"/>
                </a:lnTo>
                <a:lnTo>
                  <a:pt x="66" y="198"/>
                </a:lnTo>
                <a:lnTo>
                  <a:pt x="60" y="196"/>
                </a:lnTo>
                <a:lnTo>
                  <a:pt x="55" y="194"/>
                </a:lnTo>
                <a:lnTo>
                  <a:pt x="52" y="191"/>
                </a:lnTo>
                <a:lnTo>
                  <a:pt x="51" y="190"/>
                </a:lnTo>
                <a:lnTo>
                  <a:pt x="50" y="188"/>
                </a:lnTo>
                <a:lnTo>
                  <a:pt x="49" y="184"/>
                </a:lnTo>
                <a:lnTo>
                  <a:pt x="48" y="178"/>
                </a:lnTo>
                <a:lnTo>
                  <a:pt x="48" y="48"/>
                </a:lnTo>
                <a:lnTo>
                  <a:pt x="49" y="48"/>
                </a:lnTo>
                <a:lnTo>
                  <a:pt x="167" y="211"/>
                </a:lnTo>
                <a:lnTo>
                  <a:pt x="196" y="211"/>
                </a:lnTo>
                <a:lnTo>
                  <a:pt x="196" y="35"/>
                </a:lnTo>
                <a:lnTo>
                  <a:pt x="196" y="30"/>
                </a:lnTo>
                <a:lnTo>
                  <a:pt x="197" y="26"/>
                </a:lnTo>
                <a:lnTo>
                  <a:pt x="199" y="22"/>
                </a:lnTo>
                <a:lnTo>
                  <a:pt x="202" y="19"/>
                </a:lnTo>
                <a:lnTo>
                  <a:pt x="206" y="17"/>
                </a:lnTo>
                <a:lnTo>
                  <a:pt x="211" y="15"/>
                </a:lnTo>
                <a:lnTo>
                  <a:pt x="217" y="13"/>
                </a:lnTo>
                <a:lnTo>
                  <a:pt x="224" y="12"/>
                </a:lnTo>
                <a:lnTo>
                  <a:pt x="224" y="0"/>
                </a:lnTo>
                <a:lnTo>
                  <a:pt x="146" y="0"/>
                </a:lnTo>
                <a:lnTo>
                  <a:pt x="146" y="12"/>
                </a:lnTo>
                <a:lnTo>
                  <a:pt x="155" y="13"/>
                </a:lnTo>
                <a:lnTo>
                  <a:pt x="162" y="15"/>
                </a:lnTo>
                <a:lnTo>
                  <a:pt x="167" y="17"/>
                </a:lnTo>
                <a:lnTo>
                  <a:pt x="172" y="19"/>
                </a:lnTo>
                <a:lnTo>
                  <a:pt x="175" y="22"/>
                </a:lnTo>
                <a:lnTo>
                  <a:pt x="177" y="26"/>
                </a:lnTo>
                <a:lnTo>
                  <a:pt x="178" y="30"/>
                </a:lnTo>
                <a:lnTo>
                  <a:pt x="178" y="35"/>
                </a:lnTo>
                <a:lnTo>
                  <a:pt x="178" y="143"/>
                </a:lnTo>
                <a:lnTo>
                  <a:pt x="75" y="0"/>
                </a:lnTo>
                <a:lnTo>
                  <a:pt x="0" y="0"/>
                </a:lnTo>
                <a:lnTo>
                  <a:pt x="0" y="1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Freeform 13"/>
          <p:cNvSpPr>
            <a:spLocks noEditPoints="1"/>
          </p:cNvSpPr>
          <p:nvPr userDrawn="1"/>
        </p:nvSpPr>
        <p:spPr bwMode="auto">
          <a:xfrm>
            <a:off x="1431925" y="652463"/>
            <a:ext cx="160338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7" y="197"/>
              </a:cxn>
              <a:cxn ang="0">
                <a:pos x="87" y="193"/>
              </a:cxn>
              <a:cxn ang="0">
                <a:pos x="81" y="186"/>
              </a:cxn>
              <a:cxn ang="0">
                <a:pos x="80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6" y="106"/>
              </a:cxn>
              <a:cxn ang="0">
                <a:pos x="166" y="100"/>
              </a:cxn>
              <a:cxn ang="0">
                <a:pos x="171" y="96"/>
              </a:cxn>
              <a:cxn ang="0">
                <a:pos x="178" y="86"/>
              </a:cxn>
              <a:cxn ang="0">
                <a:pos x="184" y="75"/>
              </a:cxn>
              <a:cxn ang="0">
                <a:pos x="186" y="63"/>
              </a:cxn>
              <a:cxn ang="0">
                <a:pos x="186" y="49"/>
              </a:cxn>
              <a:cxn ang="0">
                <a:pos x="183" y="37"/>
              </a:cxn>
              <a:cxn ang="0">
                <a:pos x="178" y="27"/>
              </a:cxn>
              <a:cxn ang="0">
                <a:pos x="174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6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6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80" y="36"/>
              </a:cxn>
              <a:cxn ang="0">
                <a:pos x="81" y="26"/>
              </a:cxn>
              <a:cxn ang="0">
                <a:pos x="86" y="19"/>
              </a:cxn>
              <a:cxn ang="0">
                <a:pos x="92" y="15"/>
              </a:cxn>
              <a:cxn ang="0">
                <a:pos x="100" y="14"/>
              </a:cxn>
              <a:cxn ang="0">
                <a:pos x="108" y="15"/>
              </a:cxn>
              <a:cxn ang="0">
                <a:pos x="114" y="17"/>
              </a:cxn>
              <a:cxn ang="0">
                <a:pos x="123" y="24"/>
              </a:cxn>
              <a:cxn ang="0">
                <a:pos x="127" y="30"/>
              </a:cxn>
              <a:cxn ang="0">
                <a:pos x="131" y="41"/>
              </a:cxn>
              <a:cxn ang="0">
                <a:pos x="133" y="49"/>
              </a:cxn>
              <a:cxn ang="0">
                <a:pos x="133" y="67"/>
              </a:cxn>
              <a:cxn ang="0">
                <a:pos x="130" y="80"/>
              </a:cxn>
              <a:cxn ang="0">
                <a:pos x="126" y="86"/>
              </a:cxn>
              <a:cxn ang="0">
                <a:pos x="121" y="92"/>
              </a:cxn>
              <a:cxn ang="0">
                <a:pos x="110" y="98"/>
              </a:cxn>
              <a:cxn ang="0">
                <a:pos x="101" y="100"/>
              </a:cxn>
              <a:cxn ang="0">
                <a:pos x="91" y="100"/>
              </a:cxn>
              <a:cxn ang="0">
                <a:pos x="80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4" y="198"/>
                </a:lnTo>
                <a:lnTo>
                  <a:pt x="97" y="197"/>
                </a:lnTo>
                <a:lnTo>
                  <a:pt x="91" y="196"/>
                </a:lnTo>
                <a:lnTo>
                  <a:pt x="87" y="193"/>
                </a:lnTo>
                <a:lnTo>
                  <a:pt x="83" y="190"/>
                </a:lnTo>
                <a:lnTo>
                  <a:pt x="81" y="186"/>
                </a:lnTo>
                <a:lnTo>
                  <a:pt x="80" y="182"/>
                </a:lnTo>
                <a:lnTo>
                  <a:pt x="80" y="176"/>
                </a:lnTo>
                <a:lnTo>
                  <a:pt x="80" y="114"/>
                </a:lnTo>
                <a:lnTo>
                  <a:pt x="114" y="114"/>
                </a:lnTo>
                <a:lnTo>
                  <a:pt x="122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50" y="109"/>
                </a:lnTo>
                <a:lnTo>
                  <a:pt x="156" y="106"/>
                </a:lnTo>
                <a:lnTo>
                  <a:pt x="161" y="103"/>
                </a:lnTo>
                <a:lnTo>
                  <a:pt x="166" y="100"/>
                </a:lnTo>
                <a:lnTo>
                  <a:pt x="169" y="98"/>
                </a:lnTo>
                <a:lnTo>
                  <a:pt x="171" y="96"/>
                </a:lnTo>
                <a:lnTo>
                  <a:pt x="175" y="91"/>
                </a:lnTo>
                <a:lnTo>
                  <a:pt x="178" y="86"/>
                </a:lnTo>
                <a:lnTo>
                  <a:pt x="181" y="81"/>
                </a:lnTo>
                <a:lnTo>
                  <a:pt x="184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6" y="49"/>
                </a:lnTo>
                <a:lnTo>
                  <a:pt x="185" y="43"/>
                </a:lnTo>
                <a:lnTo>
                  <a:pt x="183" y="37"/>
                </a:lnTo>
                <a:lnTo>
                  <a:pt x="181" y="32"/>
                </a:lnTo>
                <a:lnTo>
                  <a:pt x="178" y="27"/>
                </a:lnTo>
                <a:lnTo>
                  <a:pt x="176" y="24"/>
                </a:lnTo>
                <a:lnTo>
                  <a:pt x="174" y="22"/>
                </a:lnTo>
                <a:lnTo>
                  <a:pt x="170" y="18"/>
                </a:lnTo>
                <a:lnTo>
                  <a:pt x="165" y="14"/>
                </a:lnTo>
                <a:lnTo>
                  <a:pt x="160" y="11"/>
                </a:lnTo>
                <a:lnTo>
                  <a:pt x="154" y="8"/>
                </a:lnTo>
                <a:lnTo>
                  <a:pt x="148" y="5"/>
                </a:lnTo>
                <a:lnTo>
                  <a:pt x="141" y="3"/>
                </a:lnTo>
                <a:lnTo>
                  <a:pt x="138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80" y="36"/>
                </a:moveTo>
                <a:lnTo>
                  <a:pt x="80" y="31"/>
                </a:lnTo>
                <a:lnTo>
                  <a:pt x="81" y="26"/>
                </a:lnTo>
                <a:lnTo>
                  <a:pt x="83" y="23"/>
                </a:lnTo>
                <a:lnTo>
                  <a:pt x="86" y="19"/>
                </a:lnTo>
                <a:lnTo>
                  <a:pt x="89" y="17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4" y="14"/>
                </a:lnTo>
                <a:lnTo>
                  <a:pt x="108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3" y="24"/>
                </a:lnTo>
                <a:lnTo>
                  <a:pt x="125" y="27"/>
                </a:lnTo>
                <a:lnTo>
                  <a:pt x="127" y="30"/>
                </a:lnTo>
                <a:lnTo>
                  <a:pt x="129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4" y="58"/>
                </a:lnTo>
                <a:lnTo>
                  <a:pt x="133" y="67"/>
                </a:lnTo>
                <a:lnTo>
                  <a:pt x="131" y="76"/>
                </a:lnTo>
                <a:lnTo>
                  <a:pt x="130" y="80"/>
                </a:lnTo>
                <a:lnTo>
                  <a:pt x="128" y="83"/>
                </a:lnTo>
                <a:lnTo>
                  <a:pt x="126" y="86"/>
                </a:lnTo>
                <a:lnTo>
                  <a:pt x="123" y="89"/>
                </a:lnTo>
                <a:lnTo>
                  <a:pt x="121" y="92"/>
                </a:lnTo>
                <a:lnTo>
                  <a:pt x="117" y="94"/>
                </a:lnTo>
                <a:lnTo>
                  <a:pt x="110" y="98"/>
                </a:lnTo>
                <a:lnTo>
                  <a:pt x="106" y="99"/>
                </a:lnTo>
                <a:lnTo>
                  <a:pt x="101" y="100"/>
                </a:lnTo>
                <a:lnTo>
                  <a:pt x="96" y="100"/>
                </a:lnTo>
                <a:lnTo>
                  <a:pt x="91" y="100"/>
                </a:lnTo>
                <a:lnTo>
                  <a:pt x="80" y="100"/>
                </a:lnTo>
                <a:lnTo>
                  <a:pt x="80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5" name="Freeform 14"/>
          <p:cNvSpPr>
            <a:spLocks noEditPoints="1"/>
          </p:cNvSpPr>
          <p:nvPr userDrawn="1"/>
        </p:nvSpPr>
        <p:spPr bwMode="auto">
          <a:xfrm>
            <a:off x="1595438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60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50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6" y="24"/>
              </a:cxn>
              <a:cxn ang="0">
                <a:pos x="147" y="40"/>
              </a:cxn>
              <a:cxn ang="0">
                <a:pos x="155" y="61"/>
              </a:cxn>
              <a:cxn ang="0">
                <a:pos x="157" y="79"/>
              </a:cxn>
              <a:cxn ang="0">
                <a:pos x="159" y="98"/>
              </a:cxn>
              <a:cxn ang="0">
                <a:pos x="158" y="130"/>
              </a:cxn>
              <a:cxn ang="0">
                <a:pos x="150" y="172"/>
              </a:cxn>
              <a:cxn ang="0">
                <a:pos x="142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40" y="213"/>
                </a:lnTo>
                <a:lnTo>
                  <a:pt x="150" y="210"/>
                </a:lnTo>
                <a:lnTo>
                  <a:pt x="160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5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5" y="32"/>
                </a:lnTo>
                <a:lnTo>
                  <a:pt x="177" y="25"/>
                </a:lnTo>
                <a:lnTo>
                  <a:pt x="168" y="19"/>
                </a:lnTo>
                <a:lnTo>
                  <a:pt x="160" y="13"/>
                </a:lnTo>
                <a:lnTo>
                  <a:pt x="150" y="9"/>
                </a:lnTo>
                <a:lnTo>
                  <a:pt x="140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6" y="24"/>
                </a:lnTo>
                <a:lnTo>
                  <a:pt x="141" y="29"/>
                </a:lnTo>
                <a:lnTo>
                  <a:pt x="144" y="34"/>
                </a:lnTo>
                <a:lnTo>
                  <a:pt x="147" y="40"/>
                </a:lnTo>
                <a:lnTo>
                  <a:pt x="150" y="46"/>
                </a:lnTo>
                <a:lnTo>
                  <a:pt x="153" y="53"/>
                </a:lnTo>
                <a:lnTo>
                  <a:pt x="155" y="61"/>
                </a:lnTo>
                <a:lnTo>
                  <a:pt x="155" y="65"/>
                </a:lnTo>
                <a:lnTo>
                  <a:pt x="156" y="70"/>
                </a:lnTo>
                <a:lnTo>
                  <a:pt x="157" y="79"/>
                </a:lnTo>
                <a:lnTo>
                  <a:pt x="158" y="83"/>
                </a:lnTo>
                <a:lnTo>
                  <a:pt x="158" y="88"/>
                </a:lnTo>
                <a:lnTo>
                  <a:pt x="159" y="98"/>
                </a:lnTo>
                <a:lnTo>
                  <a:pt x="159" y="109"/>
                </a:lnTo>
                <a:lnTo>
                  <a:pt x="159" y="120"/>
                </a:lnTo>
                <a:lnTo>
                  <a:pt x="158" y="130"/>
                </a:lnTo>
                <a:lnTo>
                  <a:pt x="156" y="149"/>
                </a:lnTo>
                <a:lnTo>
                  <a:pt x="153" y="165"/>
                </a:lnTo>
                <a:lnTo>
                  <a:pt x="150" y="172"/>
                </a:lnTo>
                <a:lnTo>
                  <a:pt x="147" y="179"/>
                </a:lnTo>
                <a:lnTo>
                  <a:pt x="144" y="185"/>
                </a:lnTo>
                <a:lnTo>
                  <a:pt x="142" y="187"/>
                </a:lnTo>
                <a:lnTo>
                  <a:pt x="141" y="190"/>
                </a:lnTo>
                <a:lnTo>
                  <a:pt x="136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Freeform 15"/>
          <p:cNvSpPr>
            <a:spLocks noEditPoints="1"/>
          </p:cNvSpPr>
          <p:nvPr userDrawn="1"/>
        </p:nvSpPr>
        <p:spPr bwMode="auto">
          <a:xfrm>
            <a:off x="1778000" y="652463"/>
            <a:ext cx="161925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6" y="197"/>
              </a:cxn>
              <a:cxn ang="0">
                <a:pos x="86" y="193"/>
              </a:cxn>
              <a:cxn ang="0">
                <a:pos x="81" y="186"/>
              </a:cxn>
              <a:cxn ang="0">
                <a:pos x="79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5" y="106"/>
              </a:cxn>
              <a:cxn ang="0">
                <a:pos x="166" y="100"/>
              </a:cxn>
              <a:cxn ang="0">
                <a:pos x="170" y="96"/>
              </a:cxn>
              <a:cxn ang="0">
                <a:pos x="178" y="86"/>
              </a:cxn>
              <a:cxn ang="0">
                <a:pos x="183" y="75"/>
              </a:cxn>
              <a:cxn ang="0">
                <a:pos x="186" y="63"/>
              </a:cxn>
              <a:cxn ang="0">
                <a:pos x="185" y="49"/>
              </a:cxn>
              <a:cxn ang="0">
                <a:pos x="183" y="37"/>
              </a:cxn>
              <a:cxn ang="0">
                <a:pos x="177" y="27"/>
              </a:cxn>
              <a:cxn ang="0">
                <a:pos x="173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19" y="14"/>
              </a:cxn>
              <a:cxn ang="0">
                <a:pos x="25" y="18"/>
              </a:cxn>
              <a:cxn ang="0">
                <a:pos x="28" y="23"/>
              </a:cxn>
              <a:cxn ang="0">
                <a:pos x="30" y="32"/>
              </a:cxn>
              <a:cxn ang="0">
                <a:pos x="30" y="184"/>
              </a:cxn>
              <a:cxn ang="0">
                <a:pos x="28" y="188"/>
              </a:cxn>
              <a:cxn ang="0">
                <a:pos x="25" y="193"/>
              </a:cxn>
              <a:cxn ang="0">
                <a:pos x="19" y="196"/>
              </a:cxn>
              <a:cxn ang="0">
                <a:pos x="8" y="198"/>
              </a:cxn>
              <a:cxn ang="0">
                <a:pos x="0" y="211"/>
              </a:cxn>
              <a:cxn ang="0">
                <a:pos x="79" y="36"/>
              </a:cxn>
              <a:cxn ang="0">
                <a:pos x="81" y="26"/>
              </a:cxn>
              <a:cxn ang="0">
                <a:pos x="85" y="19"/>
              </a:cxn>
              <a:cxn ang="0">
                <a:pos x="91" y="15"/>
              </a:cxn>
              <a:cxn ang="0">
                <a:pos x="99" y="14"/>
              </a:cxn>
              <a:cxn ang="0">
                <a:pos x="107" y="15"/>
              </a:cxn>
              <a:cxn ang="0">
                <a:pos x="114" y="17"/>
              </a:cxn>
              <a:cxn ang="0">
                <a:pos x="122" y="24"/>
              </a:cxn>
              <a:cxn ang="0">
                <a:pos x="126" y="30"/>
              </a:cxn>
              <a:cxn ang="0">
                <a:pos x="131" y="41"/>
              </a:cxn>
              <a:cxn ang="0">
                <a:pos x="133" y="49"/>
              </a:cxn>
              <a:cxn ang="0">
                <a:pos x="132" y="67"/>
              </a:cxn>
              <a:cxn ang="0">
                <a:pos x="129" y="80"/>
              </a:cxn>
              <a:cxn ang="0">
                <a:pos x="125" y="86"/>
              </a:cxn>
              <a:cxn ang="0">
                <a:pos x="120" y="92"/>
              </a:cxn>
              <a:cxn ang="0">
                <a:pos x="110" y="98"/>
              </a:cxn>
              <a:cxn ang="0">
                <a:pos x="101" y="100"/>
              </a:cxn>
              <a:cxn ang="0">
                <a:pos x="90" y="100"/>
              </a:cxn>
              <a:cxn ang="0">
                <a:pos x="79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3" y="198"/>
                </a:lnTo>
                <a:lnTo>
                  <a:pt x="96" y="197"/>
                </a:lnTo>
                <a:lnTo>
                  <a:pt x="90" y="196"/>
                </a:lnTo>
                <a:lnTo>
                  <a:pt x="86" y="193"/>
                </a:lnTo>
                <a:lnTo>
                  <a:pt x="83" y="190"/>
                </a:lnTo>
                <a:lnTo>
                  <a:pt x="81" y="186"/>
                </a:lnTo>
                <a:lnTo>
                  <a:pt x="79" y="182"/>
                </a:lnTo>
                <a:lnTo>
                  <a:pt x="79" y="176"/>
                </a:lnTo>
                <a:lnTo>
                  <a:pt x="79" y="114"/>
                </a:lnTo>
                <a:lnTo>
                  <a:pt x="114" y="114"/>
                </a:lnTo>
                <a:lnTo>
                  <a:pt x="121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49" y="109"/>
                </a:lnTo>
                <a:lnTo>
                  <a:pt x="155" y="106"/>
                </a:lnTo>
                <a:lnTo>
                  <a:pt x="161" y="103"/>
                </a:lnTo>
                <a:lnTo>
                  <a:pt x="166" y="100"/>
                </a:lnTo>
                <a:lnTo>
                  <a:pt x="168" y="98"/>
                </a:lnTo>
                <a:lnTo>
                  <a:pt x="170" y="96"/>
                </a:lnTo>
                <a:lnTo>
                  <a:pt x="174" y="91"/>
                </a:lnTo>
                <a:lnTo>
                  <a:pt x="178" y="86"/>
                </a:lnTo>
                <a:lnTo>
                  <a:pt x="181" y="81"/>
                </a:lnTo>
                <a:lnTo>
                  <a:pt x="183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7"/>
                </a:lnTo>
                <a:lnTo>
                  <a:pt x="180" y="32"/>
                </a:lnTo>
                <a:lnTo>
                  <a:pt x="177" y="27"/>
                </a:lnTo>
                <a:lnTo>
                  <a:pt x="175" y="24"/>
                </a:lnTo>
                <a:lnTo>
                  <a:pt x="173" y="22"/>
                </a:lnTo>
                <a:lnTo>
                  <a:pt x="169" y="18"/>
                </a:lnTo>
                <a:lnTo>
                  <a:pt x="165" y="14"/>
                </a:lnTo>
                <a:lnTo>
                  <a:pt x="159" y="11"/>
                </a:lnTo>
                <a:lnTo>
                  <a:pt x="154" y="8"/>
                </a:lnTo>
                <a:lnTo>
                  <a:pt x="147" y="5"/>
                </a:lnTo>
                <a:lnTo>
                  <a:pt x="141" y="3"/>
                </a:lnTo>
                <a:lnTo>
                  <a:pt x="137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8"/>
                </a:lnTo>
                <a:lnTo>
                  <a:pt x="26" y="19"/>
                </a:lnTo>
                <a:lnTo>
                  <a:pt x="28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79" y="36"/>
                </a:moveTo>
                <a:lnTo>
                  <a:pt x="79" y="31"/>
                </a:lnTo>
                <a:lnTo>
                  <a:pt x="81" y="26"/>
                </a:lnTo>
                <a:lnTo>
                  <a:pt x="83" y="23"/>
                </a:lnTo>
                <a:lnTo>
                  <a:pt x="85" y="19"/>
                </a:lnTo>
                <a:lnTo>
                  <a:pt x="88" y="17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2" y="24"/>
                </a:lnTo>
                <a:lnTo>
                  <a:pt x="124" y="27"/>
                </a:lnTo>
                <a:lnTo>
                  <a:pt x="126" y="30"/>
                </a:lnTo>
                <a:lnTo>
                  <a:pt x="128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3" y="58"/>
                </a:lnTo>
                <a:lnTo>
                  <a:pt x="132" y="67"/>
                </a:lnTo>
                <a:lnTo>
                  <a:pt x="131" y="76"/>
                </a:lnTo>
                <a:lnTo>
                  <a:pt x="129" y="80"/>
                </a:lnTo>
                <a:lnTo>
                  <a:pt x="127" y="83"/>
                </a:lnTo>
                <a:lnTo>
                  <a:pt x="125" y="86"/>
                </a:lnTo>
                <a:lnTo>
                  <a:pt x="123" y="89"/>
                </a:lnTo>
                <a:lnTo>
                  <a:pt x="120" y="92"/>
                </a:lnTo>
                <a:lnTo>
                  <a:pt x="117" y="94"/>
                </a:lnTo>
                <a:lnTo>
                  <a:pt x="110" y="98"/>
                </a:lnTo>
                <a:lnTo>
                  <a:pt x="105" y="99"/>
                </a:lnTo>
                <a:lnTo>
                  <a:pt x="101" y="100"/>
                </a:lnTo>
                <a:lnTo>
                  <a:pt x="96" y="100"/>
                </a:lnTo>
                <a:lnTo>
                  <a:pt x="90" y="100"/>
                </a:lnTo>
                <a:lnTo>
                  <a:pt x="79" y="100"/>
                </a:lnTo>
                <a:lnTo>
                  <a:pt x="79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Freeform 16"/>
          <p:cNvSpPr>
            <a:spLocks noEditPoints="1"/>
          </p:cNvSpPr>
          <p:nvPr userDrawn="1"/>
        </p:nvSpPr>
        <p:spPr bwMode="auto">
          <a:xfrm>
            <a:off x="1947863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59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49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5" y="24"/>
              </a:cxn>
              <a:cxn ang="0">
                <a:pos x="146" y="40"/>
              </a:cxn>
              <a:cxn ang="0">
                <a:pos x="154" y="61"/>
              </a:cxn>
              <a:cxn ang="0">
                <a:pos x="156" y="79"/>
              </a:cxn>
              <a:cxn ang="0">
                <a:pos x="158" y="98"/>
              </a:cxn>
              <a:cxn ang="0">
                <a:pos x="157" y="130"/>
              </a:cxn>
              <a:cxn ang="0">
                <a:pos x="149" y="172"/>
              </a:cxn>
              <a:cxn ang="0">
                <a:pos x="141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39" y="213"/>
                </a:lnTo>
                <a:lnTo>
                  <a:pt x="149" y="210"/>
                </a:lnTo>
                <a:lnTo>
                  <a:pt x="159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4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4" y="32"/>
                </a:lnTo>
                <a:lnTo>
                  <a:pt x="177" y="25"/>
                </a:lnTo>
                <a:lnTo>
                  <a:pt x="168" y="19"/>
                </a:lnTo>
                <a:lnTo>
                  <a:pt x="159" y="13"/>
                </a:lnTo>
                <a:lnTo>
                  <a:pt x="149" y="9"/>
                </a:lnTo>
                <a:lnTo>
                  <a:pt x="139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5" y="24"/>
                </a:lnTo>
                <a:lnTo>
                  <a:pt x="139" y="29"/>
                </a:lnTo>
                <a:lnTo>
                  <a:pt x="143" y="34"/>
                </a:lnTo>
                <a:lnTo>
                  <a:pt x="146" y="40"/>
                </a:lnTo>
                <a:lnTo>
                  <a:pt x="149" y="46"/>
                </a:lnTo>
                <a:lnTo>
                  <a:pt x="152" y="53"/>
                </a:lnTo>
                <a:lnTo>
                  <a:pt x="154" y="61"/>
                </a:lnTo>
                <a:lnTo>
                  <a:pt x="154" y="65"/>
                </a:lnTo>
                <a:lnTo>
                  <a:pt x="155" y="70"/>
                </a:lnTo>
                <a:lnTo>
                  <a:pt x="156" y="79"/>
                </a:lnTo>
                <a:lnTo>
                  <a:pt x="157" y="83"/>
                </a:lnTo>
                <a:lnTo>
                  <a:pt x="157" y="88"/>
                </a:lnTo>
                <a:lnTo>
                  <a:pt x="158" y="98"/>
                </a:lnTo>
                <a:lnTo>
                  <a:pt x="158" y="109"/>
                </a:lnTo>
                <a:lnTo>
                  <a:pt x="158" y="120"/>
                </a:lnTo>
                <a:lnTo>
                  <a:pt x="157" y="130"/>
                </a:lnTo>
                <a:lnTo>
                  <a:pt x="155" y="149"/>
                </a:lnTo>
                <a:lnTo>
                  <a:pt x="152" y="165"/>
                </a:lnTo>
                <a:lnTo>
                  <a:pt x="149" y="172"/>
                </a:lnTo>
                <a:lnTo>
                  <a:pt x="146" y="179"/>
                </a:lnTo>
                <a:lnTo>
                  <a:pt x="143" y="185"/>
                </a:lnTo>
                <a:lnTo>
                  <a:pt x="141" y="187"/>
                </a:lnTo>
                <a:lnTo>
                  <a:pt x="139" y="190"/>
                </a:lnTo>
                <a:lnTo>
                  <a:pt x="135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Freeform 17"/>
          <p:cNvSpPr>
            <a:spLocks noEditPoints="1"/>
          </p:cNvSpPr>
          <p:nvPr userDrawn="1"/>
        </p:nvSpPr>
        <p:spPr bwMode="auto">
          <a:xfrm>
            <a:off x="2292350" y="649288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4" y="202"/>
              </a:cxn>
              <a:cxn ang="0">
                <a:pos x="61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8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5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4" y="180"/>
              </a:cxn>
              <a:cxn ang="0">
                <a:pos x="30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4" y="202"/>
                </a:lnTo>
                <a:lnTo>
                  <a:pt x="61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8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5" y="202"/>
                </a:lnTo>
                <a:lnTo>
                  <a:pt x="140" y="202"/>
                </a:lnTo>
                <a:lnTo>
                  <a:pt x="135" y="203"/>
                </a:lnTo>
                <a:lnTo>
                  <a:pt x="123" y="203"/>
                </a:lnTo>
                <a:lnTo>
                  <a:pt x="123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4" y="180"/>
                </a:lnTo>
                <a:lnTo>
                  <a:pt x="30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9" name="Freeform 18"/>
          <p:cNvSpPr>
            <a:spLocks noEditPoints="1"/>
          </p:cNvSpPr>
          <p:nvPr userDrawn="1"/>
        </p:nvSpPr>
        <p:spPr bwMode="auto">
          <a:xfrm>
            <a:off x="2493963" y="652463"/>
            <a:ext cx="177800" cy="171450"/>
          </a:xfrm>
          <a:custGeom>
            <a:avLst/>
            <a:gdLst/>
            <a:ahLst/>
            <a:cxnLst>
              <a:cxn ang="0">
                <a:pos x="192" y="179"/>
              </a:cxn>
              <a:cxn ang="0">
                <a:pos x="189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5" y="154"/>
              </a:cxn>
              <a:cxn ang="0">
                <a:pos x="155" y="131"/>
              </a:cxn>
              <a:cxn ang="0">
                <a:pos x="147" y="122"/>
              </a:cxn>
              <a:cxn ang="0">
                <a:pos x="135" y="114"/>
              </a:cxn>
              <a:cxn ang="0">
                <a:pos x="119" y="109"/>
              </a:cxn>
              <a:cxn ang="0">
                <a:pos x="125" y="106"/>
              </a:cxn>
              <a:cxn ang="0">
                <a:pos x="151" y="101"/>
              </a:cxn>
              <a:cxn ang="0">
                <a:pos x="167" y="93"/>
              </a:cxn>
              <a:cxn ang="0">
                <a:pos x="180" y="81"/>
              </a:cxn>
              <a:cxn ang="0">
                <a:pos x="186" y="63"/>
              </a:cxn>
              <a:cxn ang="0">
                <a:pos x="185" y="43"/>
              </a:cxn>
              <a:cxn ang="0">
                <a:pos x="179" y="27"/>
              </a:cxn>
              <a:cxn ang="0">
                <a:pos x="167" y="15"/>
              </a:cxn>
              <a:cxn ang="0">
                <a:pos x="149" y="6"/>
              </a:cxn>
              <a:cxn ang="0">
                <a:pos x="126" y="1"/>
              </a:cxn>
              <a:cxn ang="0">
                <a:pos x="0" y="0"/>
              </a:cxn>
              <a:cxn ang="0">
                <a:pos x="15" y="13"/>
              </a:cxn>
              <a:cxn ang="0">
                <a:pos x="26" y="18"/>
              </a:cxn>
              <a:cxn ang="0">
                <a:pos x="30" y="27"/>
              </a:cxn>
              <a:cxn ang="0">
                <a:pos x="30" y="184"/>
              </a:cxn>
              <a:cxn ang="0">
                <a:pos x="27" y="191"/>
              </a:cxn>
              <a:cxn ang="0">
                <a:pos x="20" y="196"/>
              </a:cxn>
              <a:cxn ang="0">
                <a:pos x="0" y="199"/>
              </a:cxn>
              <a:cxn ang="0">
                <a:pos x="109" y="199"/>
              </a:cxn>
              <a:cxn ang="0">
                <a:pos x="89" y="195"/>
              </a:cxn>
              <a:cxn ang="0">
                <a:pos x="82" y="189"/>
              </a:cxn>
              <a:cxn ang="0">
                <a:pos x="80" y="183"/>
              </a:cxn>
              <a:cxn ang="0">
                <a:pos x="80" y="110"/>
              </a:cxn>
              <a:cxn ang="0">
                <a:pos x="99" y="114"/>
              </a:cxn>
              <a:cxn ang="0">
                <a:pos x="106" y="119"/>
              </a:cxn>
              <a:cxn ang="0">
                <a:pos x="111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4" y="207"/>
              </a:cxn>
              <a:cxn ang="0">
                <a:pos x="146" y="213"/>
              </a:cxn>
              <a:cxn ang="0">
                <a:pos x="162" y="215"/>
              </a:cxn>
              <a:cxn ang="0">
                <a:pos x="178" y="212"/>
              </a:cxn>
              <a:cxn ang="0">
                <a:pos x="190" y="207"/>
              </a:cxn>
              <a:cxn ang="0">
                <a:pos x="204" y="185"/>
              </a:cxn>
              <a:cxn ang="0">
                <a:pos x="207" y="170"/>
              </a:cxn>
              <a:cxn ang="0">
                <a:pos x="80" y="32"/>
              </a:cxn>
              <a:cxn ang="0">
                <a:pos x="83" y="20"/>
              </a:cxn>
              <a:cxn ang="0">
                <a:pos x="92" y="15"/>
              </a:cxn>
              <a:cxn ang="0">
                <a:pos x="103" y="14"/>
              </a:cxn>
              <a:cxn ang="0">
                <a:pos x="114" y="17"/>
              </a:cxn>
              <a:cxn ang="0">
                <a:pos x="125" y="26"/>
              </a:cxn>
              <a:cxn ang="0">
                <a:pos x="130" y="35"/>
              </a:cxn>
              <a:cxn ang="0">
                <a:pos x="133" y="52"/>
              </a:cxn>
              <a:cxn ang="0">
                <a:pos x="133" y="68"/>
              </a:cxn>
              <a:cxn ang="0">
                <a:pos x="128" y="82"/>
              </a:cxn>
              <a:cxn ang="0">
                <a:pos x="122" y="88"/>
              </a:cxn>
              <a:cxn ang="0">
                <a:pos x="111" y="94"/>
              </a:cxn>
              <a:cxn ang="0">
                <a:pos x="92" y="98"/>
              </a:cxn>
            </a:cxnLst>
            <a:rect l="0" t="0" r="r" b="b"/>
            <a:pathLst>
              <a:path w="207" h="215">
                <a:moveTo>
                  <a:pt x="194" y="164"/>
                </a:moveTo>
                <a:lnTo>
                  <a:pt x="193" y="172"/>
                </a:lnTo>
                <a:lnTo>
                  <a:pt x="192" y="179"/>
                </a:lnTo>
                <a:lnTo>
                  <a:pt x="190" y="182"/>
                </a:lnTo>
                <a:lnTo>
                  <a:pt x="190" y="184"/>
                </a:lnTo>
                <a:lnTo>
                  <a:pt x="189" y="185"/>
                </a:lnTo>
                <a:lnTo>
                  <a:pt x="187" y="186"/>
                </a:lnTo>
                <a:lnTo>
                  <a:pt x="184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1" y="171"/>
                </a:lnTo>
                <a:lnTo>
                  <a:pt x="165" y="154"/>
                </a:lnTo>
                <a:lnTo>
                  <a:pt x="162" y="146"/>
                </a:lnTo>
                <a:lnTo>
                  <a:pt x="159" y="138"/>
                </a:lnTo>
                <a:lnTo>
                  <a:pt x="155" y="131"/>
                </a:lnTo>
                <a:lnTo>
                  <a:pt x="153" y="128"/>
                </a:lnTo>
                <a:lnTo>
                  <a:pt x="150" y="125"/>
                </a:lnTo>
                <a:lnTo>
                  <a:pt x="147" y="122"/>
                </a:lnTo>
                <a:lnTo>
                  <a:pt x="144" y="119"/>
                </a:lnTo>
                <a:lnTo>
                  <a:pt x="140" y="116"/>
                </a:lnTo>
                <a:lnTo>
                  <a:pt x="135" y="114"/>
                </a:lnTo>
                <a:lnTo>
                  <a:pt x="130" y="112"/>
                </a:lnTo>
                <a:lnTo>
                  <a:pt x="125" y="110"/>
                </a:lnTo>
                <a:lnTo>
                  <a:pt x="119" y="109"/>
                </a:lnTo>
                <a:lnTo>
                  <a:pt x="112" y="108"/>
                </a:lnTo>
                <a:lnTo>
                  <a:pt x="112" y="107"/>
                </a:lnTo>
                <a:lnTo>
                  <a:pt x="125" y="106"/>
                </a:lnTo>
                <a:lnTo>
                  <a:pt x="138" y="105"/>
                </a:lnTo>
                <a:lnTo>
                  <a:pt x="145" y="103"/>
                </a:lnTo>
                <a:lnTo>
                  <a:pt x="151" y="101"/>
                </a:lnTo>
                <a:lnTo>
                  <a:pt x="157" y="99"/>
                </a:lnTo>
                <a:lnTo>
                  <a:pt x="162" y="96"/>
                </a:lnTo>
                <a:lnTo>
                  <a:pt x="167" y="93"/>
                </a:lnTo>
                <a:lnTo>
                  <a:pt x="172" y="90"/>
                </a:lnTo>
                <a:lnTo>
                  <a:pt x="176" y="86"/>
                </a:lnTo>
                <a:lnTo>
                  <a:pt x="180" y="81"/>
                </a:lnTo>
                <a:lnTo>
                  <a:pt x="182" y="76"/>
                </a:lnTo>
                <a:lnTo>
                  <a:pt x="185" y="70"/>
                </a:lnTo>
                <a:lnTo>
                  <a:pt x="186" y="63"/>
                </a:lnTo>
                <a:lnTo>
                  <a:pt x="186" y="56"/>
                </a:lnTo>
                <a:lnTo>
                  <a:pt x="186" y="50"/>
                </a:lnTo>
                <a:lnTo>
                  <a:pt x="185" y="43"/>
                </a:lnTo>
                <a:lnTo>
                  <a:pt x="184" y="38"/>
                </a:lnTo>
                <a:lnTo>
                  <a:pt x="181" y="32"/>
                </a:lnTo>
                <a:lnTo>
                  <a:pt x="179" y="27"/>
                </a:lnTo>
                <a:lnTo>
                  <a:pt x="175" y="23"/>
                </a:lnTo>
                <a:lnTo>
                  <a:pt x="171" y="18"/>
                </a:lnTo>
                <a:lnTo>
                  <a:pt x="167" y="15"/>
                </a:lnTo>
                <a:lnTo>
                  <a:pt x="161" y="11"/>
                </a:lnTo>
                <a:lnTo>
                  <a:pt x="156" y="8"/>
                </a:lnTo>
                <a:lnTo>
                  <a:pt x="149" y="6"/>
                </a:lnTo>
                <a:lnTo>
                  <a:pt x="142" y="3"/>
                </a:lnTo>
                <a:lnTo>
                  <a:pt x="134" y="2"/>
                </a:lnTo>
                <a:lnTo>
                  <a:pt x="126" y="1"/>
                </a:lnTo>
                <a:lnTo>
                  <a:pt x="117" y="0"/>
                </a:lnTo>
                <a:lnTo>
                  <a:pt x="108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09" y="211"/>
                </a:lnTo>
                <a:lnTo>
                  <a:pt x="109" y="199"/>
                </a:lnTo>
                <a:lnTo>
                  <a:pt x="100" y="198"/>
                </a:lnTo>
                <a:lnTo>
                  <a:pt x="94" y="197"/>
                </a:lnTo>
                <a:lnTo>
                  <a:pt x="89" y="195"/>
                </a:lnTo>
                <a:lnTo>
                  <a:pt x="85" y="193"/>
                </a:lnTo>
                <a:lnTo>
                  <a:pt x="83" y="191"/>
                </a:lnTo>
                <a:lnTo>
                  <a:pt x="82" y="189"/>
                </a:lnTo>
                <a:lnTo>
                  <a:pt x="81" y="187"/>
                </a:lnTo>
                <a:lnTo>
                  <a:pt x="81" y="185"/>
                </a:lnTo>
                <a:lnTo>
                  <a:pt x="80" y="183"/>
                </a:lnTo>
                <a:lnTo>
                  <a:pt x="80" y="180"/>
                </a:lnTo>
                <a:lnTo>
                  <a:pt x="80" y="174"/>
                </a:lnTo>
                <a:lnTo>
                  <a:pt x="80" y="110"/>
                </a:lnTo>
                <a:lnTo>
                  <a:pt x="91" y="112"/>
                </a:lnTo>
                <a:lnTo>
                  <a:pt x="95" y="113"/>
                </a:lnTo>
                <a:lnTo>
                  <a:pt x="99" y="114"/>
                </a:lnTo>
                <a:lnTo>
                  <a:pt x="102" y="116"/>
                </a:lnTo>
                <a:lnTo>
                  <a:pt x="105" y="118"/>
                </a:lnTo>
                <a:lnTo>
                  <a:pt x="106" y="119"/>
                </a:lnTo>
                <a:lnTo>
                  <a:pt x="108" y="121"/>
                </a:lnTo>
                <a:lnTo>
                  <a:pt x="109" y="123"/>
                </a:lnTo>
                <a:lnTo>
                  <a:pt x="111" y="126"/>
                </a:lnTo>
                <a:lnTo>
                  <a:pt x="112" y="130"/>
                </a:lnTo>
                <a:lnTo>
                  <a:pt x="114" y="138"/>
                </a:lnTo>
                <a:lnTo>
                  <a:pt x="115" y="149"/>
                </a:lnTo>
                <a:lnTo>
                  <a:pt x="116" y="162"/>
                </a:lnTo>
                <a:lnTo>
                  <a:pt x="117" y="174"/>
                </a:lnTo>
                <a:lnTo>
                  <a:pt x="118" y="180"/>
                </a:lnTo>
                <a:lnTo>
                  <a:pt x="120" y="185"/>
                </a:lnTo>
                <a:lnTo>
                  <a:pt x="123" y="194"/>
                </a:lnTo>
                <a:lnTo>
                  <a:pt x="125" y="198"/>
                </a:lnTo>
                <a:lnTo>
                  <a:pt x="128" y="202"/>
                </a:lnTo>
                <a:lnTo>
                  <a:pt x="131" y="205"/>
                </a:lnTo>
                <a:lnTo>
                  <a:pt x="134" y="207"/>
                </a:lnTo>
                <a:lnTo>
                  <a:pt x="138" y="210"/>
                </a:lnTo>
                <a:lnTo>
                  <a:pt x="142" y="211"/>
                </a:lnTo>
                <a:lnTo>
                  <a:pt x="146" y="213"/>
                </a:lnTo>
                <a:lnTo>
                  <a:pt x="151" y="214"/>
                </a:lnTo>
                <a:lnTo>
                  <a:pt x="156" y="214"/>
                </a:lnTo>
                <a:lnTo>
                  <a:pt x="162" y="215"/>
                </a:lnTo>
                <a:lnTo>
                  <a:pt x="168" y="214"/>
                </a:lnTo>
                <a:lnTo>
                  <a:pt x="173" y="214"/>
                </a:lnTo>
                <a:lnTo>
                  <a:pt x="178" y="212"/>
                </a:lnTo>
                <a:lnTo>
                  <a:pt x="182" y="211"/>
                </a:lnTo>
                <a:lnTo>
                  <a:pt x="187" y="209"/>
                </a:lnTo>
                <a:lnTo>
                  <a:pt x="190" y="207"/>
                </a:lnTo>
                <a:lnTo>
                  <a:pt x="196" y="201"/>
                </a:lnTo>
                <a:lnTo>
                  <a:pt x="201" y="193"/>
                </a:lnTo>
                <a:lnTo>
                  <a:pt x="204" y="185"/>
                </a:lnTo>
                <a:lnTo>
                  <a:pt x="205" y="180"/>
                </a:lnTo>
                <a:lnTo>
                  <a:pt x="206" y="175"/>
                </a:lnTo>
                <a:lnTo>
                  <a:pt x="207" y="170"/>
                </a:lnTo>
                <a:lnTo>
                  <a:pt x="207" y="164"/>
                </a:lnTo>
                <a:lnTo>
                  <a:pt x="194" y="164"/>
                </a:lnTo>
                <a:close/>
                <a:moveTo>
                  <a:pt x="80" y="32"/>
                </a:moveTo>
                <a:lnTo>
                  <a:pt x="80" y="27"/>
                </a:lnTo>
                <a:lnTo>
                  <a:pt x="81" y="23"/>
                </a:lnTo>
                <a:lnTo>
                  <a:pt x="83" y="20"/>
                </a:lnTo>
                <a:lnTo>
                  <a:pt x="86" y="18"/>
                </a:lnTo>
                <a:lnTo>
                  <a:pt x="88" y="16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17" y="19"/>
                </a:lnTo>
                <a:lnTo>
                  <a:pt x="120" y="21"/>
                </a:lnTo>
                <a:lnTo>
                  <a:pt x="125" y="26"/>
                </a:lnTo>
                <a:lnTo>
                  <a:pt x="127" y="28"/>
                </a:lnTo>
                <a:lnTo>
                  <a:pt x="128" y="32"/>
                </a:lnTo>
                <a:lnTo>
                  <a:pt x="130" y="35"/>
                </a:lnTo>
                <a:lnTo>
                  <a:pt x="131" y="39"/>
                </a:lnTo>
                <a:lnTo>
                  <a:pt x="133" y="47"/>
                </a:lnTo>
                <a:lnTo>
                  <a:pt x="133" y="52"/>
                </a:lnTo>
                <a:lnTo>
                  <a:pt x="134" y="56"/>
                </a:lnTo>
                <a:lnTo>
                  <a:pt x="133" y="63"/>
                </a:lnTo>
                <a:lnTo>
                  <a:pt x="133" y="68"/>
                </a:lnTo>
                <a:lnTo>
                  <a:pt x="131" y="73"/>
                </a:lnTo>
                <a:lnTo>
                  <a:pt x="130" y="78"/>
                </a:lnTo>
                <a:lnTo>
                  <a:pt x="128" y="82"/>
                </a:lnTo>
                <a:lnTo>
                  <a:pt x="125" y="85"/>
                </a:lnTo>
                <a:lnTo>
                  <a:pt x="124" y="86"/>
                </a:lnTo>
                <a:lnTo>
                  <a:pt x="122" y="88"/>
                </a:lnTo>
                <a:lnTo>
                  <a:pt x="119" y="90"/>
                </a:lnTo>
                <a:lnTo>
                  <a:pt x="115" y="92"/>
                </a:lnTo>
                <a:lnTo>
                  <a:pt x="111" y="94"/>
                </a:lnTo>
                <a:lnTo>
                  <a:pt x="102" y="96"/>
                </a:lnTo>
                <a:lnTo>
                  <a:pt x="97" y="97"/>
                </a:lnTo>
                <a:lnTo>
                  <a:pt x="92" y="98"/>
                </a:lnTo>
                <a:lnTo>
                  <a:pt x="80" y="98"/>
                </a:lnTo>
                <a:lnTo>
                  <a:pt x="80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" name="Freeform 19"/>
          <p:cNvSpPr>
            <a:spLocks/>
          </p:cNvSpPr>
          <p:nvPr userDrawn="1"/>
        </p:nvSpPr>
        <p:spPr bwMode="auto">
          <a:xfrm>
            <a:off x="2667000" y="652463"/>
            <a:ext cx="168275" cy="1682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5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5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197" y="130"/>
              </a:cxn>
              <a:cxn ang="0">
                <a:pos x="182" y="138"/>
              </a:cxn>
              <a:cxn ang="0">
                <a:pos x="177" y="151"/>
              </a:cxn>
              <a:cxn ang="0">
                <a:pos x="166" y="169"/>
              </a:cxn>
              <a:cxn ang="0">
                <a:pos x="157" y="179"/>
              </a:cxn>
              <a:cxn ang="0">
                <a:pos x="147" y="186"/>
              </a:cxn>
              <a:cxn ang="0">
                <a:pos x="135" y="192"/>
              </a:cxn>
              <a:cxn ang="0">
                <a:pos x="122" y="196"/>
              </a:cxn>
              <a:cxn ang="0">
                <a:pos x="107" y="197"/>
              </a:cxn>
              <a:cxn ang="0">
                <a:pos x="95" y="196"/>
              </a:cxn>
              <a:cxn ang="0">
                <a:pos x="88" y="193"/>
              </a:cxn>
              <a:cxn ang="0">
                <a:pos x="83" y="186"/>
              </a:cxn>
              <a:cxn ang="0">
                <a:pos x="82" y="177"/>
              </a:cxn>
              <a:cxn ang="0">
                <a:pos x="92" y="107"/>
              </a:cxn>
              <a:cxn ang="0">
                <a:pos x="101" y="109"/>
              </a:cxn>
              <a:cxn ang="0">
                <a:pos x="108" y="111"/>
              </a:cxn>
              <a:cxn ang="0">
                <a:pos x="116" y="116"/>
              </a:cxn>
              <a:cxn ang="0">
                <a:pos x="121" y="122"/>
              </a:cxn>
              <a:cxn ang="0">
                <a:pos x="125" y="129"/>
              </a:cxn>
              <a:cxn ang="0">
                <a:pos x="130" y="143"/>
              </a:cxn>
              <a:cxn ang="0">
                <a:pos x="142" y="57"/>
              </a:cxn>
              <a:cxn ang="0">
                <a:pos x="127" y="67"/>
              </a:cxn>
              <a:cxn ang="0">
                <a:pos x="119" y="81"/>
              </a:cxn>
              <a:cxn ang="0">
                <a:pos x="111" y="88"/>
              </a:cxn>
              <a:cxn ang="0">
                <a:pos x="104" y="91"/>
              </a:cxn>
              <a:cxn ang="0">
                <a:pos x="92" y="93"/>
              </a:cxn>
              <a:cxn ang="0">
                <a:pos x="82" y="33"/>
              </a:cxn>
              <a:cxn ang="0">
                <a:pos x="83" y="24"/>
              </a:cxn>
              <a:cxn ang="0">
                <a:pos x="88" y="18"/>
              </a:cxn>
              <a:cxn ang="0">
                <a:pos x="95" y="15"/>
              </a:cxn>
              <a:cxn ang="0">
                <a:pos x="107" y="14"/>
              </a:cxn>
              <a:cxn ang="0">
                <a:pos x="120" y="15"/>
              </a:cxn>
              <a:cxn ang="0">
                <a:pos x="132" y="18"/>
              </a:cxn>
              <a:cxn ang="0">
                <a:pos x="143" y="23"/>
              </a:cxn>
              <a:cxn ang="0">
                <a:pos x="153" y="29"/>
              </a:cxn>
              <a:cxn ang="0">
                <a:pos x="161" y="38"/>
              </a:cxn>
              <a:cxn ang="0">
                <a:pos x="168" y="49"/>
              </a:cxn>
              <a:cxn ang="0">
                <a:pos x="174" y="61"/>
              </a:cxn>
              <a:cxn ang="0">
                <a:pos x="192" y="75"/>
              </a:cxn>
            </a:cxnLst>
            <a:rect l="0" t="0" r="r" b="b"/>
            <a:pathLst>
              <a:path w="197" h="211">
                <a:moveTo>
                  <a:pt x="190" y="0"/>
                </a:move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95" y="211"/>
                </a:lnTo>
                <a:lnTo>
                  <a:pt x="197" y="130"/>
                </a:lnTo>
                <a:lnTo>
                  <a:pt x="184" y="130"/>
                </a:lnTo>
                <a:lnTo>
                  <a:pt x="182" y="138"/>
                </a:lnTo>
                <a:lnTo>
                  <a:pt x="179" y="145"/>
                </a:lnTo>
                <a:lnTo>
                  <a:pt x="177" y="151"/>
                </a:lnTo>
                <a:lnTo>
                  <a:pt x="174" y="158"/>
                </a:lnTo>
                <a:lnTo>
                  <a:pt x="166" y="169"/>
                </a:lnTo>
                <a:lnTo>
                  <a:pt x="162" y="174"/>
                </a:lnTo>
                <a:lnTo>
                  <a:pt x="157" y="179"/>
                </a:lnTo>
                <a:lnTo>
                  <a:pt x="152" y="183"/>
                </a:lnTo>
                <a:lnTo>
                  <a:pt x="147" y="186"/>
                </a:lnTo>
                <a:lnTo>
                  <a:pt x="141" y="189"/>
                </a:lnTo>
                <a:lnTo>
                  <a:pt x="135" y="192"/>
                </a:lnTo>
                <a:lnTo>
                  <a:pt x="129" y="194"/>
                </a:lnTo>
                <a:lnTo>
                  <a:pt x="122" y="196"/>
                </a:lnTo>
                <a:lnTo>
                  <a:pt x="115" y="196"/>
                </a:lnTo>
                <a:lnTo>
                  <a:pt x="107" y="197"/>
                </a:lnTo>
                <a:lnTo>
                  <a:pt x="101" y="196"/>
                </a:lnTo>
                <a:lnTo>
                  <a:pt x="95" y="196"/>
                </a:lnTo>
                <a:lnTo>
                  <a:pt x="91" y="194"/>
                </a:lnTo>
                <a:lnTo>
                  <a:pt x="88" y="193"/>
                </a:lnTo>
                <a:lnTo>
                  <a:pt x="85" y="190"/>
                </a:lnTo>
                <a:lnTo>
                  <a:pt x="83" y="186"/>
                </a:lnTo>
                <a:lnTo>
                  <a:pt x="82" y="182"/>
                </a:lnTo>
                <a:lnTo>
                  <a:pt x="82" y="177"/>
                </a:lnTo>
                <a:lnTo>
                  <a:pt x="82" y="107"/>
                </a:lnTo>
                <a:lnTo>
                  <a:pt x="92" y="107"/>
                </a:lnTo>
                <a:lnTo>
                  <a:pt x="97" y="108"/>
                </a:lnTo>
                <a:lnTo>
                  <a:pt x="101" y="109"/>
                </a:lnTo>
                <a:lnTo>
                  <a:pt x="104" y="110"/>
                </a:lnTo>
                <a:lnTo>
                  <a:pt x="108" y="111"/>
                </a:lnTo>
                <a:lnTo>
                  <a:pt x="114" y="114"/>
                </a:lnTo>
                <a:lnTo>
                  <a:pt x="116" y="116"/>
                </a:lnTo>
                <a:lnTo>
                  <a:pt x="119" y="119"/>
                </a:lnTo>
                <a:lnTo>
                  <a:pt x="121" y="122"/>
                </a:lnTo>
                <a:lnTo>
                  <a:pt x="123" y="125"/>
                </a:lnTo>
                <a:lnTo>
                  <a:pt x="125" y="129"/>
                </a:lnTo>
                <a:lnTo>
                  <a:pt x="127" y="133"/>
                </a:lnTo>
                <a:lnTo>
                  <a:pt x="130" y="143"/>
                </a:lnTo>
                <a:lnTo>
                  <a:pt x="142" y="143"/>
                </a:lnTo>
                <a:lnTo>
                  <a:pt x="142" y="57"/>
                </a:lnTo>
                <a:lnTo>
                  <a:pt x="130" y="57"/>
                </a:lnTo>
                <a:lnTo>
                  <a:pt x="127" y="67"/>
                </a:lnTo>
                <a:lnTo>
                  <a:pt x="123" y="75"/>
                </a:lnTo>
                <a:lnTo>
                  <a:pt x="119" y="81"/>
                </a:lnTo>
                <a:lnTo>
                  <a:pt x="114" y="86"/>
                </a:lnTo>
                <a:lnTo>
                  <a:pt x="111" y="88"/>
                </a:lnTo>
                <a:lnTo>
                  <a:pt x="108" y="89"/>
                </a:lnTo>
                <a:lnTo>
                  <a:pt x="104" y="91"/>
                </a:lnTo>
                <a:lnTo>
                  <a:pt x="101" y="91"/>
                </a:lnTo>
                <a:lnTo>
                  <a:pt x="92" y="93"/>
                </a:lnTo>
                <a:lnTo>
                  <a:pt x="82" y="93"/>
                </a:lnTo>
                <a:lnTo>
                  <a:pt x="82" y="33"/>
                </a:lnTo>
                <a:lnTo>
                  <a:pt x="82" y="28"/>
                </a:lnTo>
                <a:lnTo>
                  <a:pt x="83" y="24"/>
                </a:lnTo>
                <a:lnTo>
                  <a:pt x="85" y="21"/>
                </a:lnTo>
                <a:lnTo>
                  <a:pt x="88" y="18"/>
                </a:lnTo>
                <a:lnTo>
                  <a:pt x="91" y="16"/>
                </a:lnTo>
                <a:lnTo>
                  <a:pt x="95" y="15"/>
                </a:lnTo>
                <a:lnTo>
                  <a:pt x="101" y="14"/>
                </a:lnTo>
                <a:lnTo>
                  <a:pt x="107" y="14"/>
                </a:lnTo>
                <a:lnTo>
                  <a:pt x="114" y="14"/>
                </a:lnTo>
                <a:lnTo>
                  <a:pt x="120" y="15"/>
                </a:lnTo>
                <a:lnTo>
                  <a:pt x="126" y="16"/>
                </a:lnTo>
                <a:lnTo>
                  <a:pt x="132" y="18"/>
                </a:lnTo>
                <a:lnTo>
                  <a:pt x="138" y="20"/>
                </a:lnTo>
                <a:lnTo>
                  <a:pt x="143" y="23"/>
                </a:lnTo>
                <a:lnTo>
                  <a:pt x="148" y="26"/>
                </a:lnTo>
                <a:lnTo>
                  <a:pt x="153" y="29"/>
                </a:lnTo>
                <a:lnTo>
                  <a:pt x="157" y="33"/>
                </a:lnTo>
                <a:lnTo>
                  <a:pt x="161" y="38"/>
                </a:lnTo>
                <a:lnTo>
                  <a:pt x="165" y="43"/>
                </a:lnTo>
                <a:lnTo>
                  <a:pt x="168" y="49"/>
                </a:lnTo>
                <a:lnTo>
                  <a:pt x="171" y="55"/>
                </a:lnTo>
                <a:lnTo>
                  <a:pt x="174" y="61"/>
                </a:lnTo>
                <a:lnTo>
                  <a:pt x="179" y="75"/>
                </a:lnTo>
                <a:lnTo>
                  <a:pt x="192" y="75"/>
                </a:lnTo>
                <a:lnTo>
                  <a:pt x="190" y="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1" name="Freeform 20"/>
          <p:cNvSpPr>
            <a:spLocks/>
          </p:cNvSpPr>
          <p:nvPr userDrawn="1"/>
        </p:nvSpPr>
        <p:spPr bwMode="auto">
          <a:xfrm>
            <a:off x="2133600" y="652463"/>
            <a:ext cx="155575" cy="168275"/>
          </a:xfrm>
          <a:custGeom>
            <a:avLst/>
            <a:gdLst/>
            <a:ahLst/>
            <a:cxnLst>
              <a:cxn ang="0">
                <a:pos x="177" y="211"/>
              </a:cxn>
              <a:cxn ang="0">
                <a:pos x="179" y="130"/>
              </a:cxn>
              <a:cxn ang="0">
                <a:pos x="166" y="130"/>
              </a:cxn>
              <a:cxn ang="0">
                <a:pos x="162" y="143"/>
              </a:cxn>
              <a:cxn ang="0">
                <a:pos x="160" y="149"/>
              </a:cxn>
              <a:cxn ang="0">
                <a:pos x="157" y="155"/>
              </a:cxn>
              <a:cxn ang="0">
                <a:pos x="154" y="161"/>
              </a:cxn>
              <a:cxn ang="0">
                <a:pos x="151" y="166"/>
              </a:cxn>
              <a:cxn ang="0">
                <a:pos x="147" y="172"/>
              </a:cxn>
              <a:cxn ang="0">
                <a:pos x="143" y="176"/>
              </a:cxn>
              <a:cxn ang="0">
                <a:pos x="139" y="181"/>
              </a:cxn>
              <a:cxn ang="0">
                <a:pos x="134" y="185"/>
              </a:cxn>
              <a:cxn ang="0">
                <a:pos x="130" y="188"/>
              </a:cxn>
              <a:cxn ang="0">
                <a:pos x="125" y="191"/>
              </a:cxn>
              <a:cxn ang="0">
                <a:pos x="119" y="194"/>
              </a:cxn>
              <a:cxn ang="0">
                <a:pos x="114" y="195"/>
              </a:cxn>
              <a:cxn ang="0">
                <a:pos x="109" y="196"/>
              </a:cxn>
              <a:cxn ang="0">
                <a:pos x="103" y="197"/>
              </a:cxn>
              <a:cxn ang="0">
                <a:pos x="97" y="197"/>
              </a:cxn>
              <a:cxn ang="0">
                <a:pos x="93" y="196"/>
              </a:cxn>
              <a:cxn ang="0">
                <a:pos x="89" y="195"/>
              </a:cxn>
              <a:cxn ang="0">
                <a:pos x="87" y="193"/>
              </a:cxn>
              <a:cxn ang="0">
                <a:pos x="84" y="190"/>
              </a:cxn>
              <a:cxn ang="0">
                <a:pos x="83" y="187"/>
              </a:cxn>
              <a:cxn ang="0">
                <a:pos x="83" y="185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5"/>
              </a:cxn>
              <a:cxn ang="0">
                <a:pos x="83" y="23"/>
              </a:cxn>
              <a:cxn ang="0">
                <a:pos x="85" y="19"/>
              </a:cxn>
              <a:cxn ang="0">
                <a:pos x="87" y="18"/>
              </a:cxn>
              <a:cxn ang="0">
                <a:pos x="88" y="16"/>
              </a:cxn>
              <a:cxn ang="0">
                <a:pos x="92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8"/>
              </a:cxn>
              <a:cxn ang="0">
                <a:pos x="27" y="19"/>
              </a:cxn>
              <a:cxn ang="0">
                <a:pos x="29" y="23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8" y="198"/>
              </a:cxn>
              <a:cxn ang="0">
                <a:pos x="0" y="199"/>
              </a:cxn>
              <a:cxn ang="0">
                <a:pos x="0" y="211"/>
              </a:cxn>
              <a:cxn ang="0">
                <a:pos x="177" y="211"/>
              </a:cxn>
            </a:cxnLst>
            <a:rect l="0" t="0" r="r" b="b"/>
            <a:pathLst>
              <a:path w="179" h="211">
                <a:moveTo>
                  <a:pt x="177" y="211"/>
                </a:moveTo>
                <a:lnTo>
                  <a:pt x="179" y="130"/>
                </a:lnTo>
                <a:lnTo>
                  <a:pt x="166" y="130"/>
                </a:lnTo>
                <a:lnTo>
                  <a:pt x="162" y="143"/>
                </a:lnTo>
                <a:lnTo>
                  <a:pt x="160" y="149"/>
                </a:lnTo>
                <a:lnTo>
                  <a:pt x="157" y="155"/>
                </a:lnTo>
                <a:lnTo>
                  <a:pt x="154" y="161"/>
                </a:lnTo>
                <a:lnTo>
                  <a:pt x="151" y="166"/>
                </a:lnTo>
                <a:lnTo>
                  <a:pt x="147" y="172"/>
                </a:lnTo>
                <a:lnTo>
                  <a:pt x="143" y="176"/>
                </a:lnTo>
                <a:lnTo>
                  <a:pt x="139" y="181"/>
                </a:lnTo>
                <a:lnTo>
                  <a:pt x="134" y="185"/>
                </a:lnTo>
                <a:lnTo>
                  <a:pt x="130" y="188"/>
                </a:lnTo>
                <a:lnTo>
                  <a:pt x="125" y="191"/>
                </a:lnTo>
                <a:lnTo>
                  <a:pt x="119" y="194"/>
                </a:lnTo>
                <a:lnTo>
                  <a:pt x="114" y="195"/>
                </a:lnTo>
                <a:lnTo>
                  <a:pt x="109" y="196"/>
                </a:lnTo>
                <a:lnTo>
                  <a:pt x="103" y="197"/>
                </a:lnTo>
                <a:lnTo>
                  <a:pt x="97" y="197"/>
                </a:lnTo>
                <a:lnTo>
                  <a:pt x="93" y="196"/>
                </a:lnTo>
                <a:lnTo>
                  <a:pt x="89" y="195"/>
                </a:lnTo>
                <a:lnTo>
                  <a:pt x="87" y="193"/>
                </a:lnTo>
                <a:lnTo>
                  <a:pt x="84" y="190"/>
                </a:lnTo>
                <a:lnTo>
                  <a:pt x="83" y="187"/>
                </a:lnTo>
                <a:lnTo>
                  <a:pt x="83" y="185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5"/>
                </a:lnTo>
                <a:lnTo>
                  <a:pt x="83" y="23"/>
                </a:lnTo>
                <a:lnTo>
                  <a:pt x="85" y="19"/>
                </a:lnTo>
                <a:lnTo>
                  <a:pt x="87" y="18"/>
                </a:lnTo>
                <a:lnTo>
                  <a:pt x="88" y="16"/>
                </a:lnTo>
                <a:lnTo>
                  <a:pt x="92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77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Freeform 21"/>
          <p:cNvSpPr>
            <a:spLocks noEditPoints="1"/>
          </p:cNvSpPr>
          <p:nvPr userDrawn="1"/>
        </p:nvSpPr>
        <p:spPr bwMode="auto">
          <a:xfrm>
            <a:off x="1433513" y="904875"/>
            <a:ext cx="18891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14" y="13"/>
              </a:cxn>
              <a:cxn ang="0">
                <a:pos x="23" y="16"/>
              </a:cxn>
              <a:cxn ang="0">
                <a:pos x="26" y="19"/>
              </a:cxn>
              <a:cxn ang="0">
                <a:pos x="29" y="27"/>
              </a:cxn>
              <a:cxn ang="0">
                <a:pos x="30" y="178"/>
              </a:cxn>
              <a:cxn ang="0">
                <a:pos x="29" y="186"/>
              </a:cxn>
              <a:cxn ang="0">
                <a:pos x="26" y="191"/>
              </a:cxn>
              <a:cxn ang="0">
                <a:pos x="23" y="194"/>
              </a:cxn>
              <a:cxn ang="0">
                <a:pos x="14" y="197"/>
              </a:cxn>
              <a:cxn ang="0">
                <a:pos x="0" y="198"/>
              </a:cxn>
              <a:cxn ang="0">
                <a:pos x="104" y="211"/>
              </a:cxn>
              <a:cxn ang="0">
                <a:pos x="128" y="209"/>
              </a:cxn>
              <a:cxn ang="0">
                <a:pos x="150" y="203"/>
              </a:cxn>
              <a:cxn ang="0">
                <a:pos x="165" y="196"/>
              </a:cxn>
              <a:cxn ang="0">
                <a:pos x="174" y="190"/>
              </a:cxn>
              <a:cxn ang="0">
                <a:pos x="185" y="180"/>
              </a:cxn>
              <a:cxn ang="0">
                <a:pos x="192" y="173"/>
              </a:cxn>
              <a:cxn ang="0">
                <a:pos x="198" y="165"/>
              </a:cxn>
              <a:cxn ang="0">
                <a:pos x="208" y="147"/>
              </a:cxn>
              <a:cxn ang="0">
                <a:pos x="214" y="127"/>
              </a:cxn>
              <a:cxn ang="0">
                <a:pos x="215" y="116"/>
              </a:cxn>
              <a:cxn ang="0">
                <a:pos x="215" y="94"/>
              </a:cxn>
              <a:cxn ang="0">
                <a:pos x="211" y="72"/>
              </a:cxn>
              <a:cxn ang="0">
                <a:pos x="205" y="58"/>
              </a:cxn>
              <a:cxn ang="0">
                <a:pos x="198" y="44"/>
              </a:cxn>
              <a:cxn ang="0">
                <a:pos x="184" y="29"/>
              </a:cxn>
              <a:cxn ang="0">
                <a:pos x="167" y="17"/>
              </a:cxn>
              <a:cxn ang="0">
                <a:pos x="147" y="7"/>
              </a:cxn>
              <a:cxn ang="0">
                <a:pos x="135" y="4"/>
              </a:cxn>
              <a:cxn ang="0">
                <a:pos x="116" y="1"/>
              </a:cxn>
              <a:cxn ang="0">
                <a:pos x="96" y="0"/>
              </a:cxn>
              <a:cxn ang="0">
                <a:pos x="79" y="35"/>
              </a:cxn>
              <a:cxn ang="0">
                <a:pos x="80" y="26"/>
              </a:cxn>
              <a:cxn ang="0">
                <a:pos x="82" y="22"/>
              </a:cxn>
              <a:cxn ang="0">
                <a:pos x="87" y="18"/>
              </a:cxn>
              <a:cxn ang="0">
                <a:pos x="94" y="15"/>
              </a:cxn>
              <a:cxn ang="0">
                <a:pos x="107" y="14"/>
              </a:cxn>
              <a:cxn ang="0">
                <a:pos x="118" y="15"/>
              </a:cxn>
              <a:cxn ang="0">
                <a:pos x="129" y="19"/>
              </a:cxn>
              <a:cxn ang="0">
                <a:pos x="138" y="26"/>
              </a:cxn>
              <a:cxn ang="0">
                <a:pos x="145" y="36"/>
              </a:cxn>
              <a:cxn ang="0">
                <a:pos x="152" y="48"/>
              </a:cxn>
              <a:cxn ang="0">
                <a:pos x="156" y="64"/>
              </a:cxn>
              <a:cxn ang="0">
                <a:pos x="159" y="83"/>
              </a:cxn>
              <a:cxn ang="0">
                <a:pos x="160" y="105"/>
              </a:cxn>
              <a:cxn ang="0">
                <a:pos x="159" y="127"/>
              </a:cxn>
              <a:cxn ang="0">
                <a:pos x="156" y="146"/>
              </a:cxn>
              <a:cxn ang="0">
                <a:pos x="152" y="162"/>
              </a:cxn>
              <a:cxn ang="0">
                <a:pos x="145" y="175"/>
              </a:cxn>
              <a:cxn ang="0">
                <a:pos x="138" y="184"/>
              </a:cxn>
              <a:cxn ang="0">
                <a:pos x="133" y="188"/>
              </a:cxn>
              <a:cxn ang="0">
                <a:pos x="129" y="191"/>
              </a:cxn>
              <a:cxn ang="0">
                <a:pos x="118" y="195"/>
              </a:cxn>
              <a:cxn ang="0">
                <a:pos x="107" y="197"/>
              </a:cxn>
              <a:cxn ang="0">
                <a:pos x="94" y="195"/>
              </a:cxn>
              <a:cxn ang="0">
                <a:pos x="85" y="191"/>
              </a:cxn>
              <a:cxn ang="0">
                <a:pos x="80" y="185"/>
              </a:cxn>
              <a:cxn ang="0">
                <a:pos x="79" y="175"/>
              </a:cxn>
            </a:cxnLst>
            <a:rect l="0" t="0" r="r" b="b"/>
            <a:pathLst>
              <a:path w="216" h="211">
                <a:moveTo>
                  <a:pt x="0" y="0"/>
                </a:move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04" y="211"/>
                </a:lnTo>
                <a:lnTo>
                  <a:pt x="117" y="210"/>
                </a:lnTo>
                <a:lnTo>
                  <a:pt x="128" y="209"/>
                </a:lnTo>
                <a:lnTo>
                  <a:pt x="140" y="206"/>
                </a:lnTo>
                <a:lnTo>
                  <a:pt x="150" y="203"/>
                </a:lnTo>
                <a:lnTo>
                  <a:pt x="160" y="198"/>
                </a:lnTo>
                <a:lnTo>
                  <a:pt x="165" y="196"/>
                </a:lnTo>
                <a:lnTo>
                  <a:pt x="169" y="193"/>
                </a:lnTo>
                <a:lnTo>
                  <a:pt x="174" y="190"/>
                </a:lnTo>
                <a:lnTo>
                  <a:pt x="178" y="187"/>
                </a:lnTo>
                <a:lnTo>
                  <a:pt x="185" y="180"/>
                </a:lnTo>
                <a:lnTo>
                  <a:pt x="189" y="177"/>
                </a:lnTo>
                <a:lnTo>
                  <a:pt x="192" y="173"/>
                </a:lnTo>
                <a:lnTo>
                  <a:pt x="195" y="169"/>
                </a:lnTo>
                <a:lnTo>
                  <a:pt x="198" y="165"/>
                </a:lnTo>
                <a:lnTo>
                  <a:pt x="203" y="156"/>
                </a:lnTo>
                <a:lnTo>
                  <a:pt x="208" y="147"/>
                </a:lnTo>
                <a:lnTo>
                  <a:pt x="211" y="137"/>
                </a:lnTo>
                <a:lnTo>
                  <a:pt x="214" y="127"/>
                </a:lnTo>
                <a:lnTo>
                  <a:pt x="214" y="121"/>
                </a:lnTo>
                <a:lnTo>
                  <a:pt x="215" y="116"/>
                </a:lnTo>
                <a:lnTo>
                  <a:pt x="216" y="105"/>
                </a:lnTo>
                <a:lnTo>
                  <a:pt x="215" y="94"/>
                </a:lnTo>
                <a:lnTo>
                  <a:pt x="214" y="83"/>
                </a:lnTo>
                <a:lnTo>
                  <a:pt x="211" y="72"/>
                </a:lnTo>
                <a:lnTo>
                  <a:pt x="208" y="62"/>
                </a:lnTo>
                <a:lnTo>
                  <a:pt x="205" y="58"/>
                </a:lnTo>
                <a:lnTo>
                  <a:pt x="203" y="53"/>
                </a:lnTo>
                <a:lnTo>
                  <a:pt x="198" y="44"/>
                </a:lnTo>
                <a:lnTo>
                  <a:pt x="191" y="36"/>
                </a:lnTo>
                <a:lnTo>
                  <a:pt x="184" y="29"/>
                </a:lnTo>
                <a:lnTo>
                  <a:pt x="176" y="22"/>
                </a:lnTo>
                <a:lnTo>
                  <a:pt x="167" y="17"/>
                </a:lnTo>
                <a:lnTo>
                  <a:pt x="157" y="12"/>
                </a:lnTo>
                <a:lnTo>
                  <a:pt x="147" y="7"/>
                </a:lnTo>
                <a:lnTo>
                  <a:pt x="141" y="6"/>
                </a:lnTo>
                <a:lnTo>
                  <a:pt x="135" y="4"/>
                </a:lnTo>
                <a:lnTo>
                  <a:pt x="123" y="2"/>
                </a:lnTo>
                <a:lnTo>
                  <a:pt x="116" y="1"/>
                </a:lnTo>
                <a:lnTo>
                  <a:pt x="109" y="0"/>
                </a:lnTo>
                <a:lnTo>
                  <a:pt x="96" y="0"/>
                </a:lnTo>
                <a:lnTo>
                  <a:pt x="0" y="0"/>
                </a:lnTo>
                <a:close/>
                <a:moveTo>
                  <a:pt x="79" y="35"/>
                </a:moveTo>
                <a:lnTo>
                  <a:pt x="79" y="30"/>
                </a:lnTo>
                <a:lnTo>
                  <a:pt x="80" y="26"/>
                </a:lnTo>
                <a:lnTo>
                  <a:pt x="81" y="24"/>
                </a:lnTo>
                <a:lnTo>
                  <a:pt x="82" y="22"/>
                </a:lnTo>
                <a:lnTo>
                  <a:pt x="85" y="19"/>
                </a:lnTo>
                <a:lnTo>
                  <a:pt x="87" y="18"/>
                </a:lnTo>
                <a:lnTo>
                  <a:pt x="89" y="17"/>
                </a:lnTo>
                <a:lnTo>
                  <a:pt x="94" y="15"/>
                </a:lnTo>
                <a:lnTo>
                  <a:pt x="100" y="14"/>
                </a:lnTo>
                <a:lnTo>
                  <a:pt x="107" y="14"/>
                </a:lnTo>
                <a:lnTo>
                  <a:pt x="113" y="14"/>
                </a:lnTo>
                <a:lnTo>
                  <a:pt x="118" y="15"/>
                </a:lnTo>
                <a:lnTo>
                  <a:pt x="124" y="17"/>
                </a:lnTo>
                <a:lnTo>
                  <a:pt x="129" y="19"/>
                </a:lnTo>
                <a:lnTo>
                  <a:pt x="133" y="22"/>
                </a:lnTo>
                <a:lnTo>
                  <a:pt x="138" y="26"/>
                </a:lnTo>
                <a:lnTo>
                  <a:pt x="142" y="30"/>
                </a:lnTo>
                <a:lnTo>
                  <a:pt x="145" y="36"/>
                </a:lnTo>
                <a:lnTo>
                  <a:pt x="149" y="42"/>
                </a:lnTo>
                <a:lnTo>
                  <a:pt x="152" y="48"/>
                </a:lnTo>
                <a:lnTo>
                  <a:pt x="154" y="56"/>
                </a:lnTo>
                <a:lnTo>
                  <a:pt x="156" y="64"/>
                </a:lnTo>
                <a:lnTo>
                  <a:pt x="158" y="73"/>
                </a:lnTo>
                <a:lnTo>
                  <a:pt x="159" y="83"/>
                </a:lnTo>
                <a:lnTo>
                  <a:pt x="160" y="94"/>
                </a:lnTo>
                <a:lnTo>
                  <a:pt x="160" y="105"/>
                </a:lnTo>
                <a:lnTo>
                  <a:pt x="160" y="117"/>
                </a:lnTo>
                <a:lnTo>
                  <a:pt x="159" y="127"/>
                </a:lnTo>
                <a:lnTo>
                  <a:pt x="158" y="137"/>
                </a:lnTo>
                <a:lnTo>
                  <a:pt x="156" y="146"/>
                </a:lnTo>
                <a:lnTo>
                  <a:pt x="154" y="154"/>
                </a:lnTo>
                <a:lnTo>
                  <a:pt x="152" y="162"/>
                </a:lnTo>
                <a:lnTo>
                  <a:pt x="149" y="169"/>
                </a:lnTo>
                <a:lnTo>
                  <a:pt x="145" y="175"/>
                </a:lnTo>
                <a:lnTo>
                  <a:pt x="142" y="180"/>
                </a:lnTo>
                <a:lnTo>
                  <a:pt x="138" y="184"/>
                </a:lnTo>
                <a:lnTo>
                  <a:pt x="136" y="186"/>
                </a:lnTo>
                <a:lnTo>
                  <a:pt x="133" y="188"/>
                </a:lnTo>
                <a:lnTo>
                  <a:pt x="131" y="190"/>
                </a:lnTo>
                <a:lnTo>
                  <a:pt x="129" y="191"/>
                </a:lnTo>
                <a:lnTo>
                  <a:pt x="124" y="194"/>
                </a:lnTo>
                <a:lnTo>
                  <a:pt x="118" y="195"/>
                </a:lnTo>
                <a:lnTo>
                  <a:pt x="113" y="196"/>
                </a:lnTo>
                <a:lnTo>
                  <a:pt x="107" y="197"/>
                </a:lnTo>
                <a:lnTo>
                  <a:pt x="100" y="196"/>
                </a:lnTo>
                <a:lnTo>
                  <a:pt x="94" y="195"/>
                </a:lnTo>
                <a:lnTo>
                  <a:pt x="89" y="194"/>
                </a:lnTo>
                <a:lnTo>
                  <a:pt x="85" y="191"/>
                </a:lnTo>
                <a:lnTo>
                  <a:pt x="82" y="188"/>
                </a:lnTo>
                <a:lnTo>
                  <a:pt x="80" y="185"/>
                </a:lnTo>
                <a:lnTo>
                  <a:pt x="79" y="180"/>
                </a:lnTo>
                <a:lnTo>
                  <a:pt x="79" y="175"/>
                </a:lnTo>
                <a:lnTo>
                  <a:pt x="79" y="35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Freeform 22"/>
          <p:cNvSpPr>
            <a:spLocks noEditPoints="1"/>
          </p:cNvSpPr>
          <p:nvPr userDrawn="1"/>
        </p:nvSpPr>
        <p:spPr bwMode="auto">
          <a:xfrm>
            <a:off x="1803400" y="904875"/>
            <a:ext cx="171450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7" y="16"/>
              </a:cxn>
              <a:cxn ang="0">
                <a:pos x="99" y="14"/>
              </a:cxn>
              <a:cxn ang="0">
                <a:pos x="119" y="20"/>
              </a:cxn>
              <a:cxn ang="0">
                <a:pos x="129" y="30"/>
              </a:cxn>
              <a:cxn ang="0">
                <a:pos x="133" y="41"/>
              </a:cxn>
              <a:cxn ang="0">
                <a:pos x="134" y="55"/>
              </a:cxn>
              <a:cxn ang="0">
                <a:pos x="131" y="71"/>
              </a:cxn>
              <a:cxn ang="0">
                <a:pos x="126" y="81"/>
              </a:cxn>
              <a:cxn ang="0">
                <a:pos x="116" y="87"/>
              </a:cxn>
              <a:cxn ang="0">
                <a:pos x="104" y="91"/>
              </a:cxn>
              <a:cxn ang="0">
                <a:pos x="88" y="93"/>
              </a:cxn>
              <a:cxn ang="0">
                <a:pos x="29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50" y="207"/>
              </a:cxn>
              <a:cxn ang="0">
                <a:pos x="165" y="202"/>
              </a:cxn>
              <a:cxn ang="0">
                <a:pos x="182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7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8" y="98"/>
              </a:cxn>
              <a:cxn ang="0">
                <a:pos x="157" y="94"/>
              </a:cxn>
              <a:cxn ang="0">
                <a:pos x="169" y="88"/>
              </a:cxn>
              <a:cxn ang="0">
                <a:pos x="179" y="79"/>
              </a:cxn>
              <a:cxn ang="0">
                <a:pos x="185" y="67"/>
              </a:cxn>
              <a:cxn ang="0">
                <a:pos x="187" y="52"/>
              </a:cxn>
              <a:cxn ang="0">
                <a:pos x="184" y="35"/>
              </a:cxn>
              <a:cxn ang="0">
                <a:pos x="175" y="21"/>
              </a:cxn>
              <a:cxn ang="0">
                <a:pos x="160" y="10"/>
              </a:cxn>
              <a:cxn ang="0">
                <a:pos x="141" y="3"/>
              </a:cxn>
              <a:cxn ang="0">
                <a:pos x="118" y="0"/>
              </a:cxn>
              <a:cxn ang="0">
                <a:pos x="0" y="12"/>
              </a:cxn>
              <a:cxn ang="0">
                <a:pos x="19" y="14"/>
              </a:cxn>
              <a:cxn ang="0">
                <a:pos x="25" y="19"/>
              </a:cxn>
              <a:cxn ang="0">
                <a:pos x="29" y="32"/>
              </a:cxn>
              <a:cxn ang="0">
                <a:pos x="100" y="107"/>
              </a:cxn>
              <a:cxn ang="0">
                <a:pos x="117" y="109"/>
              </a:cxn>
              <a:cxn ang="0">
                <a:pos x="130" y="116"/>
              </a:cxn>
              <a:cxn ang="0">
                <a:pos x="139" y="126"/>
              </a:cxn>
              <a:cxn ang="0">
                <a:pos x="143" y="138"/>
              </a:cxn>
              <a:cxn ang="0">
                <a:pos x="145" y="156"/>
              </a:cxn>
              <a:cxn ang="0">
                <a:pos x="143" y="173"/>
              </a:cxn>
              <a:cxn ang="0">
                <a:pos x="137" y="183"/>
              </a:cxn>
              <a:cxn ang="0">
                <a:pos x="128" y="190"/>
              </a:cxn>
              <a:cxn ang="0">
                <a:pos x="116" y="195"/>
              </a:cxn>
              <a:cxn ang="0">
                <a:pos x="100" y="197"/>
              </a:cxn>
              <a:cxn ang="0">
                <a:pos x="86" y="193"/>
              </a:cxn>
              <a:cxn ang="0">
                <a:pos x="82" y="189"/>
              </a:cxn>
              <a:cxn ang="0">
                <a:pos x="79" y="184"/>
              </a:cxn>
              <a:cxn ang="0">
                <a:pos x="78" y="107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29"/>
                </a:lnTo>
                <a:lnTo>
                  <a:pt x="79" y="25"/>
                </a:lnTo>
                <a:lnTo>
                  <a:pt x="81" y="21"/>
                </a:lnTo>
                <a:lnTo>
                  <a:pt x="84" y="19"/>
                </a:lnTo>
                <a:lnTo>
                  <a:pt x="87" y="16"/>
                </a:lnTo>
                <a:lnTo>
                  <a:pt x="90" y="15"/>
                </a:lnTo>
                <a:lnTo>
                  <a:pt x="94" y="14"/>
                </a:lnTo>
                <a:lnTo>
                  <a:pt x="99" y="14"/>
                </a:lnTo>
                <a:lnTo>
                  <a:pt x="106" y="14"/>
                </a:lnTo>
                <a:lnTo>
                  <a:pt x="113" y="16"/>
                </a:lnTo>
                <a:lnTo>
                  <a:pt x="119" y="20"/>
                </a:lnTo>
                <a:lnTo>
                  <a:pt x="124" y="24"/>
                </a:lnTo>
                <a:lnTo>
                  <a:pt x="127" y="27"/>
                </a:lnTo>
                <a:lnTo>
                  <a:pt x="129" y="30"/>
                </a:lnTo>
                <a:lnTo>
                  <a:pt x="130" y="34"/>
                </a:lnTo>
                <a:lnTo>
                  <a:pt x="132" y="37"/>
                </a:lnTo>
                <a:lnTo>
                  <a:pt x="133" y="41"/>
                </a:lnTo>
                <a:lnTo>
                  <a:pt x="133" y="45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30" y="75"/>
                </a:lnTo>
                <a:lnTo>
                  <a:pt x="128" y="78"/>
                </a:lnTo>
                <a:lnTo>
                  <a:pt x="126" y="81"/>
                </a:lnTo>
                <a:lnTo>
                  <a:pt x="123" y="83"/>
                </a:lnTo>
                <a:lnTo>
                  <a:pt x="120" y="85"/>
                </a:lnTo>
                <a:lnTo>
                  <a:pt x="116" y="87"/>
                </a:lnTo>
                <a:lnTo>
                  <a:pt x="113" y="89"/>
                </a:lnTo>
                <a:lnTo>
                  <a:pt x="108" y="90"/>
                </a:lnTo>
                <a:lnTo>
                  <a:pt x="104" y="91"/>
                </a:lnTo>
                <a:lnTo>
                  <a:pt x="99" y="92"/>
                </a:lnTo>
                <a:lnTo>
                  <a:pt x="94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9" y="178"/>
                </a:moveTo>
                <a:lnTo>
                  <a:pt x="28" y="183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1" y="209"/>
                </a:lnTo>
                <a:lnTo>
                  <a:pt x="150" y="207"/>
                </a:lnTo>
                <a:lnTo>
                  <a:pt x="158" y="205"/>
                </a:lnTo>
                <a:lnTo>
                  <a:pt x="161" y="204"/>
                </a:lnTo>
                <a:lnTo>
                  <a:pt x="165" y="202"/>
                </a:lnTo>
                <a:lnTo>
                  <a:pt x="171" y="199"/>
                </a:lnTo>
                <a:lnTo>
                  <a:pt x="177" y="195"/>
                </a:lnTo>
                <a:lnTo>
                  <a:pt x="182" y="191"/>
                </a:lnTo>
                <a:lnTo>
                  <a:pt x="186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8" y="145"/>
                </a:lnTo>
                <a:lnTo>
                  <a:pt x="197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4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5" y="102"/>
                </a:lnTo>
                <a:lnTo>
                  <a:pt x="149" y="100"/>
                </a:lnTo>
                <a:lnTo>
                  <a:pt x="138" y="98"/>
                </a:lnTo>
                <a:lnTo>
                  <a:pt x="143" y="97"/>
                </a:lnTo>
                <a:lnTo>
                  <a:pt x="148" y="96"/>
                </a:lnTo>
                <a:lnTo>
                  <a:pt x="157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6" y="82"/>
                </a:lnTo>
                <a:lnTo>
                  <a:pt x="179" y="79"/>
                </a:lnTo>
                <a:lnTo>
                  <a:pt x="181" y="75"/>
                </a:lnTo>
                <a:lnTo>
                  <a:pt x="183" y="71"/>
                </a:lnTo>
                <a:lnTo>
                  <a:pt x="185" y="67"/>
                </a:lnTo>
                <a:lnTo>
                  <a:pt x="186" y="62"/>
                </a:lnTo>
                <a:lnTo>
                  <a:pt x="187" y="57"/>
                </a:lnTo>
                <a:lnTo>
                  <a:pt x="187" y="52"/>
                </a:lnTo>
                <a:lnTo>
                  <a:pt x="187" y="46"/>
                </a:lnTo>
                <a:lnTo>
                  <a:pt x="186" y="40"/>
                </a:lnTo>
                <a:lnTo>
                  <a:pt x="184" y="35"/>
                </a:lnTo>
                <a:lnTo>
                  <a:pt x="181" y="30"/>
                </a:lnTo>
                <a:lnTo>
                  <a:pt x="178" y="25"/>
                </a:lnTo>
                <a:lnTo>
                  <a:pt x="175" y="21"/>
                </a:lnTo>
                <a:lnTo>
                  <a:pt x="171" y="17"/>
                </a:lnTo>
                <a:lnTo>
                  <a:pt x="166" y="13"/>
                </a:lnTo>
                <a:lnTo>
                  <a:pt x="160" y="10"/>
                </a:lnTo>
                <a:lnTo>
                  <a:pt x="155" y="7"/>
                </a:lnTo>
                <a:lnTo>
                  <a:pt x="148" y="5"/>
                </a:lnTo>
                <a:lnTo>
                  <a:pt x="141" y="3"/>
                </a:lnTo>
                <a:lnTo>
                  <a:pt x="134" y="1"/>
                </a:lnTo>
                <a:lnTo>
                  <a:pt x="126" y="0"/>
                </a:lnTo>
                <a:lnTo>
                  <a:pt x="118" y="0"/>
                </a:lnTo>
                <a:lnTo>
                  <a:pt x="110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2" y="16"/>
                </a:lnTo>
                <a:lnTo>
                  <a:pt x="24" y="17"/>
                </a:lnTo>
                <a:lnTo>
                  <a:pt x="25" y="19"/>
                </a:lnTo>
                <a:lnTo>
                  <a:pt x="27" y="22"/>
                </a:lnTo>
                <a:lnTo>
                  <a:pt x="28" y="27"/>
                </a:lnTo>
                <a:lnTo>
                  <a:pt x="29" y="32"/>
                </a:lnTo>
                <a:lnTo>
                  <a:pt x="29" y="178"/>
                </a:lnTo>
                <a:close/>
                <a:moveTo>
                  <a:pt x="78" y="107"/>
                </a:moveTo>
                <a:lnTo>
                  <a:pt x="100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09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9" y="126"/>
                </a:lnTo>
                <a:lnTo>
                  <a:pt x="141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5" y="165"/>
                </a:lnTo>
                <a:lnTo>
                  <a:pt x="143" y="173"/>
                </a:lnTo>
                <a:lnTo>
                  <a:pt x="141" y="177"/>
                </a:lnTo>
                <a:lnTo>
                  <a:pt x="139" y="180"/>
                </a:lnTo>
                <a:lnTo>
                  <a:pt x="137" y="183"/>
                </a:lnTo>
                <a:lnTo>
                  <a:pt x="134" y="186"/>
                </a:lnTo>
                <a:lnTo>
                  <a:pt x="131" y="188"/>
                </a:lnTo>
                <a:lnTo>
                  <a:pt x="128" y="190"/>
                </a:lnTo>
                <a:lnTo>
                  <a:pt x="124" y="192"/>
                </a:lnTo>
                <a:lnTo>
                  <a:pt x="120" y="194"/>
                </a:lnTo>
                <a:lnTo>
                  <a:pt x="116" y="195"/>
                </a:lnTo>
                <a:lnTo>
                  <a:pt x="111" y="196"/>
                </a:lnTo>
                <a:lnTo>
                  <a:pt x="106" y="196"/>
                </a:lnTo>
                <a:lnTo>
                  <a:pt x="100" y="197"/>
                </a:lnTo>
                <a:lnTo>
                  <a:pt x="95" y="196"/>
                </a:lnTo>
                <a:lnTo>
                  <a:pt x="90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2" y="189"/>
                </a:lnTo>
                <a:lnTo>
                  <a:pt x="81" y="188"/>
                </a:lnTo>
                <a:lnTo>
                  <a:pt x="80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4" name="Freeform 23"/>
          <p:cNvSpPr>
            <a:spLocks noEditPoints="1"/>
          </p:cNvSpPr>
          <p:nvPr userDrawn="1"/>
        </p:nvSpPr>
        <p:spPr bwMode="auto">
          <a:xfrm>
            <a:off x="1973263" y="901700"/>
            <a:ext cx="200025" cy="171450"/>
          </a:xfrm>
          <a:custGeom>
            <a:avLst/>
            <a:gdLst/>
            <a:ahLst/>
            <a:cxnLst>
              <a:cxn ang="0">
                <a:pos x="87" y="216"/>
              </a:cxn>
              <a:cxn ang="0">
                <a:pos x="87" y="203"/>
              </a:cxn>
              <a:cxn ang="0">
                <a:pos x="72" y="203"/>
              </a:cxn>
              <a:cxn ang="0">
                <a:pos x="67" y="203"/>
              </a:cxn>
              <a:cxn ang="0">
                <a:pos x="64" y="202"/>
              </a:cxn>
              <a:cxn ang="0">
                <a:pos x="61" y="201"/>
              </a:cxn>
              <a:cxn ang="0">
                <a:pos x="58" y="200"/>
              </a:cxn>
              <a:cxn ang="0">
                <a:pos x="56" y="198"/>
              </a:cxn>
              <a:cxn ang="0">
                <a:pos x="55" y="195"/>
              </a:cxn>
              <a:cxn ang="0">
                <a:pos x="54" y="192"/>
              </a:cxn>
              <a:cxn ang="0">
                <a:pos x="54" y="189"/>
              </a:cxn>
              <a:cxn ang="0">
                <a:pos x="54" y="183"/>
              </a:cxn>
              <a:cxn ang="0">
                <a:pos x="55" y="178"/>
              </a:cxn>
              <a:cxn ang="0">
                <a:pos x="58" y="170"/>
              </a:cxn>
              <a:cxn ang="0">
                <a:pos x="68" y="146"/>
              </a:cxn>
              <a:cxn ang="0">
                <a:pos x="135" y="146"/>
              </a:cxn>
              <a:cxn ang="0">
                <a:pos x="151" y="181"/>
              </a:cxn>
              <a:cxn ang="0">
                <a:pos x="153" y="187"/>
              </a:cxn>
              <a:cxn ang="0">
                <a:pos x="154" y="190"/>
              </a:cxn>
              <a:cxn ang="0">
                <a:pos x="154" y="193"/>
              </a:cxn>
              <a:cxn ang="0">
                <a:pos x="154" y="196"/>
              </a:cxn>
              <a:cxn ang="0">
                <a:pos x="154" y="198"/>
              </a:cxn>
              <a:cxn ang="0">
                <a:pos x="153" y="199"/>
              </a:cxn>
              <a:cxn ang="0">
                <a:pos x="151" y="201"/>
              </a:cxn>
              <a:cxn ang="0">
                <a:pos x="149" y="202"/>
              </a:cxn>
              <a:cxn ang="0">
                <a:pos x="146" y="203"/>
              </a:cxn>
              <a:cxn ang="0">
                <a:pos x="141" y="203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6"/>
              </a:cxn>
              <a:cxn ang="0">
                <a:pos x="235" y="216"/>
              </a:cxn>
              <a:cxn ang="0">
                <a:pos x="235" y="203"/>
              </a:cxn>
              <a:cxn ang="0">
                <a:pos x="229" y="203"/>
              </a:cxn>
              <a:cxn ang="0">
                <a:pos x="224" y="202"/>
              </a:cxn>
              <a:cxn ang="0">
                <a:pos x="220" y="200"/>
              </a:cxn>
              <a:cxn ang="0">
                <a:pos x="216" y="198"/>
              </a:cxn>
              <a:cxn ang="0">
                <a:pos x="213" y="196"/>
              </a:cxn>
              <a:cxn ang="0">
                <a:pos x="210" y="192"/>
              </a:cxn>
              <a:cxn ang="0">
                <a:pos x="208" y="188"/>
              </a:cxn>
              <a:cxn ang="0">
                <a:pos x="205" y="183"/>
              </a:cxn>
              <a:cxn ang="0">
                <a:pos x="126" y="0"/>
              </a:cxn>
              <a:cxn ang="0">
                <a:pos x="110" y="0"/>
              </a:cxn>
              <a:cxn ang="0">
                <a:pos x="41" y="164"/>
              </a:cxn>
              <a:cxn ang="0">
                <a:pos x="38" y="173"/>
              </a:cxn>
              <a:cxn ang="0">
                <a:pos x="34" y="181"/>
              </a:cxn>
              <a:cxn ang="0">
                <a:pos x="30" y="187"/>
              </a:cxn>
              <a:cxn ang="0">
                <a:pos x="25" y="192"/>
              </a:cxn>
              <a:cxn ang="0">
                <a:pos x="21" y="196"/>
              </a:cxn>
              <a:cxn ang="0">
                <a:pos x="15" y="199"/>
              </a:cxn>
              <a:cxn ang="0">
                <a:pos x="8" y="202"/>
              </a:cxn>
              <a:cxn ang="0">
                <a:pos x="0" y="203"/>
              </a:cxn>
              <a:cxn ang="0">
                <a:pos x="0" y="216"/>
              </a:cxn>
              <a:cxn ang="0">
                <a:pos x="87" y="216"/>
              </a:cxn>
              <a:cxn ang="0">
                <a:pos x="128" y="130"/>
              </a:cxn>
              <a:cxn ang="0">
                <a:pos x="74" y="130"/>
              </a:cxn>
              <a:cxn ang="0">
                <a:pos x="100" y="65"/>
              </a:cxn>
              <a:cxn ang="0">
                <a:pos x="128" y="130"/>
              </a:cxn>
            </a:cxnLst>
            <a:rect l="0" t="0" r="r" b="b"/>
            <a:pathLst>
              <a:path w="235" h="216">
                <a:moveTo>
                  <a:pt x="87" y="216"/>
                </a:moveTo>
                <a:lnTo>
                  <a:pt x="87" y="203"/>
                </a:lnTo>
                <a:lnTo>
                  <a:pt x="72" y="203"/>
                </a:lnTo>
                <a:lnTo>
                  <a:pt x="67" y="203"/>
                </a:lnTo>
                <a:lnTo>
                  <a:pt x="64" y="202"/>
                </a:lnTo>
                <a:lnTo>
                  <a:pt x="61" y="201"/>
                </a:lnTo>
                <a:lnTo>
                  <a:pt x="58" y="200"/>
                </a:lnTo>
                <a:lnTo>
                  <a:pt x="56" y="198"/>
                </a:lnTo>
                <a:lnTo>
                  <a:pt x="55" y="195"/>
                </a:lnTo>
                <a:lnTo>
                  <a:pt x="54" y="192"/>
                </a:lnTo>
                <a:lnTo>
                  <a:pt x="54" y="189"/>
                </a:lnTo>
                <a:lnTo>
                  <a:pt x="54" y="183"/>
                </a:lnTo>
                <a:lnTo>
                  <a:pt x="55" y="178"/>
                </a:lnTo>
                <a:lnTo>
                  <a:pt x="58" y="170"/>
                </a:lnTo>
                <a:lnTo>
                  <a:pt x="68" y="146"/>
                </a:lnTo>
                <a:lnTo>
                  <a:pt x="135" y="146"/>
                </a:lnTo>
                <a:lnTo>
                  <a:pt x="151" y="181"/>
                </a:lnTo>
                <a:lnTo>
                  <a:pt x="153" y="187"/>
                </a:lnTo>
                <a:lnTo>
                  <a:pt x="154" y="190"/>
                </a:lnTo>
                <a:lnTo>
                  <a:pt x="154" y="193"/>
                </a:lnTo>
                <a:lnTo>
                  <a:pt x="154" y="196"/>
                </a:lnTo>
                <a:lnTo>
                  <a:pt x="154" y="198"/>
                </a:lnTo>
                <a:lnTo>
                  <a:pt x="153" y="199"/>
                </a:lnTo>
                <a:lnTo>
                  <a:pt x="151" y="201"/>
                </a:lnTo>
                <a:lnTo>
                  <a:pt x="149" y="202"/>
                </a:lnTo>
                <a:lnTo>
                  <a:pt x="146" y="203"/>
                </a:lnTo>
                <a:lnTo>
                  <a:pt x="141" y="203"/>
                </a:lnTo>
                <a:lnTo>
                  <a:pt x="135" y="203"/>
                </a:lnTo>
                <a:lnTo>
                  <a:pt x="123" y="203"/>
                </a:lnTo>
                <a:lnTo>
                  <a:pt x="123" y="216"/>
                </a:lnTo>
                <a:lnTo>
                  <a:pt x="235" y="216"/>
                </a:lnTo>
                <a:lnTo>
                  <a:pt x="235" y="203"/>
                </a:lnTo>
                <a:lnTo>
                  <a:pt x="229" y="203"/>
                </a:lnTo>
                <a:lnTo>
                  <a:pt x="224" y="202"/>
                </a:lnTo>
                <a:lnTo>
                  <a:pt x="220" y="200"/>
                </a:lnTo>
                <a:lnTo>
                  <a:pt x="216" y="198"/>
                </a:lnTo>
                <a:lnTo>
                  <a:pt x="213" y="196"/>
                </a:lnTo>
                <a:lnTo>
                  <a:pt x="210" y="192"/>
                </a:lnTo>
                <a:lnTo>
                  <a:pt x="208" y="188"/>
                </a:lnTo>
                <a:lnTo>
                  <a:pt x="205" y="183"/>
                </a:lnTo>
                <a:lnTo>
                  <a:pt x="126" y="0"/>
                </a:lnTo>
                <a:lnTo>
                  <a:pt x="110" y="0"/>
                </a:lnTo>
                <a:lnTo>
                  <a:pt x="41" y="164"/>
                </a:lnTo>
                <a:lnTo>
                  <a:pt x="38" y="173"/>
                </a:lnTo>
                <a:lnTo>
                  <a:pt x="34" y="181"/>
                </a:lnTo>
                <a:lnTo>
                  <a:pt x="30" y="187"/>
                </a:lnTo>
                <a:lnTo>
                  <a:pt x="25" y="192"/>
                </a:lnTo>
                <a:lnTo>
                  <a:pt x="21" y="196"/>
                </a:lnTo>
                <a:lnTo>
                  <a:pt x="15" y="199"/>
                </a:lnTo>
                <a:lnTo>
                  <a:pt x="8" y="202"/>
                </a:lnTo>
                <a:lnTo>
                  <a:pt x="0" y="203"/>
                </a:lnTo>
                <a:lnTo>
                  <a:pt x="0" y="216"/>
                </a:lnTo>
                <a:lnTo>
                  <a:pt x="87" y="216"/>
                </a:lnTo>
                <a:close/>
                <a:moveTo>
                  <a:pt x="128" y="130"/>
                </a:moveTo>
                <a:lnTo>
                  <a:pt x="74" y="130"/>
                </a:lnTo>
                <a:lnTo>
                  <a:pt x="100" y="65"/>
                </a:lnTo>
                <a:lnTo>
                  <a:pt x="128" y="13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5" name="Freeform 24"/>
          <p:cNvSpPr>
            <a:spLocks noEditPoints="1"/>
          </p:cNvSpPr>
          <p:nvPr userDrawn="1"/>
        </p:nvSpPr>
        <p:spPr bwMode="auto">
          <a:xfrm>
            <a:off x="2179638" y="904875"/>
            <a:ext cx="177800" cy="169863"/>
          </a:xfrm>
          <a:custGeom>
            <a:avLst/>
            <a:gdLst/>
            <a:ahLst/>
            <a:cxnLst>
              <a:cxn ang="0">
                <a:pos x="191" y="179"/>
              </a:cxn>
              <a:cxn ang="0">
                <a:pos x="188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4" y="154"/>
              </a:cxn>
              <a:cxn ang="0">
                <a:pos x="154" y="131"/>
              </a:cxn>
              <a:cxn ang="0">
                <a:pos x="146" y="121"/>
              </a:cxn>
              <a:cxn ang="0">
                <a:pos x="134" y="114"/>
              </a:cxn>
              <a:cxn ang="0">
                <a:pos x="118" y="109"/>
              </a:cxn>
              <a:cxn ang="0">
                <a:pos x="124" y="106"/>
              </a:cxn>
              <a:cxn ang="0">
                <a:pos x="150" y="101"/>
              </a:cxn>
              <a:cxn ang="0">
                <a:pos x="167" y="93"/>
              </a:cxn>
              <a:cxn ang="0">
                <a:pos x="179" y="81"/>
              </a:cxn>
              <a:cxn ang="0">
                <a:pos x="185" y="63"/>
              </a:cxn>
              <a:cxn ang="0">
                <a:pos x="184" y="43"/>
              </a:cxn>
              <a:cxn ang="0">
                <a:pos x="178" y="27"/>
              </a:cxn>
              <a:cxn ang="0">
                <a:pos x="166" y="14"/>
              </a:cxn>
              <a:cxn ang="0">
                <a:pos x="148" y="5"/>
              </a:cxn>
              <a:cxn ang="0">
                <a:pos x="125" y="0"/>
              </a:cxn>
              <a:cxn ang="0">
                <a:pos x="0" y="0"/>
              </a:cxn>
              <a:cxn ang="0">
                <a:pos x="14" y="13"/>
              </a:cxn>
              <a:cxn ang="0">
                <a:pos x="25" y="17"/>
              </a:cxn>
              <a:cxn ang="0">
                <a:pos x="29" y="27"/>
              </a:cxn>
              <a:cxn ang="0">
                <a:pos x="29" y="183"/>
              </a:cxn>
              <a:cxn ang="0">
                <a:pos x="26" y="191"/>
              </a:cxn>
              <a:cxn ang="0">
                <a:pos x="19" y="196"/>
              </a:cxn>
              <a:cxn ang="0">
                <a:pos x="0" y="198"/>
              </a:cxn>
              <a:cxn ang="0">
                <a:pos x="108" y="198"/>
              </a:cxn>
              <a:cxn ang="0">
                <a:pos x="88" y="195"/>
              </a:cxn>
              <a:cxn ang="0">
                <a:pos x="81" y="189"/>
              </a:cxn>
              <a:cxn ang="0">
                <a:pos x="79" y="183"/>
              </a:cxn>
              <a:cxn ang="0">
                <a:pos x="79" y="109"/>
              </a:cxn>
              <a:cxn ang="0">
                <a:pos x="98" y="114"/>
              </a:cxn>
              <a:cxn ang="0">
                <a:pos x="106" y="119"/>
              </a:cxn>
              <a:cxn ang="0">
                <a:pos x="110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3" y="207"/>
              </a:cxn>
              <a:cxn ang="0">
                <a:pos x="145" y="213"/>
              </a:cxn>
              <a:cxn ang="0">
                <a:pos x="161" y="214"/>
              </a:cxn>
              <a:cxn ang="0">
                <a:pos x="177" y="212"/>
              </a:cxn>
              <a:cxn ang="0">
                <a:pos x="189" y="206"/>
              </a:cxn>
              <a:cxn ang="0">
                <a:pos x="203" y="185"/>
              </a:cxn>
              <a:cxn ang="0">
                <a:pos x="206" y="170"/>
              </a:cxn>
              <a:cxn ang="0">
                <a:pos x="79" y="32"/>
              </a:cxn>
              <a:cxn ang="0">
                <a:pos x="82" y="20"/>
              </a:cxn>
              <a:cxn ang="0">
                <a:pos x="91" y="15"/>
              </a:cxn>
              <a:cxn ang="0">
                <a:pos x="103" y="14"/>
              </a:cxn>
              <a:cxn ang="0">
                <a:pos x="113" y="17"/>
              </a:cxn>
              <a:cxn ang="0">
                <a:pos x="124" y="25"/>
              </a:cxn>
              <a:cxn ang="0">
                <a:pos x="129" y="35"/>
              </a:cxn>
              <a:cxn ang="0">
                <a:pos x="133" y="52"/>
              </a:cxn>
              <a:cxn ang="0">
                <a:pos x="132" y="68"/>
              </a:cxn>
              <a:cxn ang="0">
                <a:pos x="127" y="81"/>
              </a:cxn>
              <a:cxn ang="0">
                <a:pos x="122" y="88"/>
              </a:cxn>
              <a:cxn ang="0">
                <a:pos x="111" y="94"/>
              </a:cxn>
              <a:cxn ang="0">
                <a:pos x="91" y="98"/>
              </a:cxn>
            </a:cxnLst>
            <a:rect l="0" t="0" r="r" b="b"/>
            <a:pathLst>
              <a:path w="206" h="214">
                <a:moveTo>
                  <a:pt x="194" y="164"/>
                </a:moveTo>
                <a:lnTo>
                  <a:pt x="193" y="172"/>
                </a:lnTo>
                <a:lnTo>
                  <a:pt x="191" y="179"/>
                </a:lnTo>
                <a:lnTo>
                  <a:pt x="190" y="182"/>
                </a:lnTo>
                <a:lnTo>
                  <a:pt x="189" y="184"/>
                </a:lnTo>
                <a:lnTo>
                  <a:pt x="188" y="185"/>
                </a:lnTo>
                <a:lnTo>
                  <a:pt x="186" y="186"/>
                </a:lnTo>
                <a:lnTo>
                  <a:pt x="183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0" y="171"/>
                </a:lnTo>
                <a:lnTo>
                  <a:pt x="164" y="154"/>
                </a:lnTo>
                <a:lnTo>
                  <a:pt x="162" y="146"/>
                </a:lnTo>
                <a:lnTo>
                  <a:pt x="158" y="138"/>
                </a:lnTo>
                <a:lnTo>
                  <a:pt x="154" y="131"/>
                </a:lnTo>
                <a:lnTo>
                  <a:pt x="152" y="128"/>
                </a:lnTo>
                <a:lnTo>
                  <a:pt x="149" y="124"/>
                </a:lnTo>
                <a:lnTo>
                  <a:pt x="146" y="121"/>
                </a:lnTo>
                <a:lnTo>
                  <a:pt x="143" y="119"/>
                </a:lnTo>
                <a:lnTo>
                  <a:pt x="139" y="116"/>
                </a:lnTo>
                <a:lnTo>
                  <a:pt x="134" y="114"/>
                </a:lnTo>
                <a:lnTo>
                  <a:pt x="130" y="112"/>
                </a:lnTo>
                <a:lnTo>
                  <a:pt x="124" y="110"/>
                </a:lnTo>
                <a:lnTo>
                  <a:pt x="118" y="109"/>
                </a:lnTo>
                <a:lnTo>
                  <a:pt x="111" y="108"/>
                </a:lnTo>
                <a:lnTo>
                  <a:pt x="111" y="107"/>
                </a:lnTo>
                <a:lnTo>
                  <a:pt x="124" y="106"/>
                </a:lnTo>
                <a:lnTo>
                  <a:pt x="137" y="104"/>
                </a:lnTo>
                <a:lnTo>
                  <a:pt x="144" y="103"/>
                </a:lnTo>
                <a:lnTo>
                  <a:pt x="150" y="101"/>
                </a:lnTo>
                <a:lnTo>
                  <a:pt x="156" y="99"/>
                </a:lnTo>
                <a:lnTo>
                  <a:pt x="161" y="96"/>
                </a:lnTo>
                <a:lnTo>
                  <a:pt x="167" y="93"/>
                </a:lnTo>
                <a:lnTo>
                  <a:pt x="171" y="90"/>
                </a:lnTo>
                <a:lnTo>
                  <a:pt x="175" y="86"/>
                </a:lnTo>
                <a:lnTo>
                  <a:pt x="179" y="81"/>
                </a:lnTo>
                <a:lnTo>
                  <a:pt x="182" y="76"/>
                </a:lnTo>
                <a:lnTo>
                  <a:pt x="184" y="70"/>
                </a:lnTo>
                <a:lnTo>
                  <a:pt x="185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8"/>
                </a:lnTo>
                <a:lnTo>
                  <a:pt x="181" y="32"/>
                </a:lnTo>
                <a:lnTo>
                  <a:pt x="178" y="27"/>
                </a:lnTo>
                <a:lnTo>
                  <a:pt x="175" y="22"/>
                </a:lnTo>
                <a:lnTo>
                  <a:pt x="171" y="18"/>
                </a:lnTo>
                <a:lnTo>
                  <a:pt x="166" y="14"/>
                </a:lnTo>
                <a:lnTo>
                  <a:pt x="161" y="11"/>
                </a:lnTo>
                <a:lnTo>
                  <a:pt x="155" y="8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5" y="0"/>
                </a:lnTo>
                <a:lnTo>
                  <a:pt x="117" y="0"/>
                </a:lnTo>
                <a:lnTo>
                  <a:pt x="107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08" y="211"/>
                </a:lnTo>
                <a:lnTo>
                  <a:pt x="108" y="198"/>
                </a:lnTo>
                <a:lnTo>
                  <a:pt x="100" y="198"/>
                </a:lnTo>
                <a:lnTo>
                  <a:pt x="93" y="197"/>
                </a:lnTo>
                <a:lnTo>
                  <a:pt x="88" y="195"/>
                </a:lnTo>
                <a:lnTo>
                  <a:pt x="84" y="193"/>
                </a:lnTo>
                <a:lnTo>
                  <a:pt x="83" y="191"/>
                </a:lnTo>
                <a:lnTo>
                  <a:pt x="81" y="189"/>
                </a:lnTo>
                <a:lnTo>
                  <a:pt x="81" y="187"/>
                </a:lnTo>
                <a:lnTo>
                  <a:pt x="80" y="185"/>
                </a:lnTo>
                <a:lnTo>
                  <a:pt x="79" y="183"/>
                </a:lnTo>
                <a:lnTo>
                  <a:pt x="79" y="180"/>
                </a:lnTo>
                <a:lnTo>
                  <a:pt x="79" y="174"/>
                </a:lnTo>
                <a:lnTo>
                  <a:pt x="79" y="109"/>
                </a:lnTo>
                <a:lnTo>
                  <a:pt x="90" y="111"/>
                </a:lnTo>
                <a:lnTo>
                  <a:pt x="94" y="113"/>
                </a:lnTo>
                <a:lnTo>
                  <a:pt x="98" y="114"/>
                </a:lnTo>
                <a:lnTo>
                  <a:pt x="102" y="116"/>
                </a:lnTo>
                <a:lnTo>
                  <a:pt x="104" y="118"/>
                </a:lnTo>
                <a:lnTo>
                  <a:pt x="106" y="119"/>
                </a:lnTo>
                <a:lnTo>
                  <a:pt x="107" y="120"/>
                </a:lnTo>
                <a:lnTo>
                  <a:pt x="109" y="123"/>
                </a:lnTo>
                <a:lnTo>
                  <a:pt x="110" y="126"/>
                </a:lnTo>
                <a:lnTo>
                  <a:pt x="112" y="130"/>
                </a:lnTo>
                <a:lnTo>
                  <a:pt x="113" y="138"/>
                </a:lnTo>
                <a:lnTo>
                  <a:pt x="115" y="149"/>
                </a:lnTo>
                <a:lnTo>
                  <a:pt x="115" y="162"/>
                </a:lnTo>
                <a:lnTo>
                  <a:pt x="117" y="174"/>
                </a:lnTo>
                <a:lnTo>
                  <a:pt x="118" y="180"/>
                </a:lnTo>
                <a:lnTo>
                  <a:pt x="119" y="185"/>
                </a:lnTo>
                <a:lnTo>
                  <a:pt x="123" y="194"/>
                </a:lnTo>
                <a:lnTo>
                  <a:pt x="125" y="198"/>
                </a:lnTo>
                <a:lnTo>
                  <a:pt x="127" y="202"/>
                </a:lnTo>
                <a:lnTo>
                  <a:pt x="130" y="205"/>
                </a:lnTo>
                <a:lnTo>
                  <a:pt x="133" y="207"/>
                </a:lnTo>
                <a:lnTo>
                  <a:pt x="137" y="209"/>
                </a:lnTo>
                <a:lnTo>
                  <a:pt x="141" y="211"/>
                </a:lnTo>
                <a:lnTo>
                  <a:pt x="145" y="213"/>
                </a:lnTo>
                <a:lnTo>
                  <a:pt x="150" y="214"/>
                </a:lnTo>
                <a:lnTo>
                  <a:pt x="155" y="214"/>
                </a:lnTo>
                <a:lnTo>
                  <a:pt x="161" y="214"/>
                </a:lnTo>
                <a:lnTo>
                  <a:pt x="167" y="214"/>
                </a:lnTo>
                <a:lnTo>
                  <a:pt x="172" y="213"/>
                </a:lnTo>
                <a:lnTo>
                  <a:pt x="177" y="212"/>
                </a:lnTo>
                <a:lnTo>
                  <a:pt x="182" y="211"/>
                </a:lnTo>
                <a:lnTo>
                  <a:pt x="186" y="209"/>
                </a:lnTo>
                <a:lnTo>
                  <a:pt x="189" y="206"/>
                </a:lnTo>
                <a:lnTo>
                  <a:pt x="196" y="201"/>
                </a:lnTo>
                <a:lnTo>
                  <a:pt x="200" y="193"/>
                </a:lnTo>
                <a:lnTo>
                  <a:pt x="203" y="185"/>
                </a:lnTo>
                <a:lnTo>
                  <a:pt x="205" y="180"/>
                </a:lnTo>
                <a:lnTo>
                  <a:pt x="205" y="175"/>
                </a:lnTo>
                <a:lnTo>
                  <a:pt x="206" y="170"/>
                </a:lnTo>
                <a:lnTo>
                  <a:pt x="206" y="164"/>
                </a:lnTo>
                <a:lnTo>
                  <a:pt x="194" y="164"/>
                </a:lnTo>
                <a:close/>
                <a:moveTo>
                  <a:pt x="79" y="32"/>
                </a:moveTo>
                <a:lnTo>
                  <a:pt x="79" y="27"/>
                </a:lnTo>
                <a:lnTo>
                  <a:pt x="80" y="23"/>
                </a:lnTo>
                <a:lnTo>
                  <a:pt x="82" y="20"/>
                </a:lnTo>
                <a:lnTo>
                  <a:pt x="85" y="18"/>
                </a:lnTo>
                <a:lnTo>
                  <a:pt x="88" y="16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6" y="14"/>
                </a:lnTo>
                <a:lnTo>
                  <a:pt x="110" y="15"/>
                </a:lnTo>
                <a:lnTo>
                  <a:pt x="113" y="17"/>
                </a:lnTo>
                <a:lnTo>
                  <a:pt x="116" y="18"/>
                </a:lnTo>
                <a:lnTo>
                  <a:pt x="119" y="20"/>
                </a:lnTo>
                <a:lnTo>
                  <a:pt x="124" y="25"/>
                </a:lnTo>
                <a:lnTo>
                  <a:pt x="126" y="28"/>
                </a:lnTo>
                <a:lnTo>
                  <a:pt x="128" y="32"/>
                </a:lnTo>
                <a:lnTo>
                  <a:pt x="129" y="35"/>
                </a:lnTo>
                <a:lnTo>
                  <a:pt x="131" y="39"/>
                </a:lnTo>
                <a:lnTo>
                  <a:pt x="132" y="47"/>
                </a:lnTo>
                <a:lnTo>
                  <a:pt x="133" y="52"/>
                </a:lnTo>
                <a:lnTo>
                  <a:pt x="133" y="56"/>
                </a:lnTo>
                <a:lnTo>
                  <a:pt x="133" y="63"/>
                </a:lnTo>
                <a:lnTo>
                  <a:pt x="132" y="68"/>
                </a:lnTo>
                <a:lnTo>
                  <a:pt x="131" y="73"/>
                </a:lnTo>
                <a:lnTo>
                  <a:pt x="129" y="78"/>
                </a:lnTo>
                <a:lnTo>
                  <a:pt x="127" y="81"/>
                </a:lnTo>
                <a:lnTo>
                  <a:pt x="125" y="85"/>
                </a:lnTo>
                <a:lnTo>
                  <a:pt x="123" y="86"/>
                </a:lnTo>
                <a:lnTo>
                  <a:pt x="122" y="88"/>
                </a:lnTo>
                <a:lnTo>
                  <a:pt x="118" y="90"/>
                </a:lnTo>
                <a:lnTo>
                  <a:pt x="115" y="92"/>
                </a:lnTo>
                <a:lnTo>
                  <a:pt x="111" y="94"/>
                </a:lnTo>
                <a:lnTo>
                  <a:pt x="101" y="96"/>
                </a:lnTo>
                <a:lnTo>
                  <a:pt x="96" y="97"/>
                </a:lnTo>
                <a:lnTo>
                  <a:pt x="91" y="98"/>
                </a:lnTo>
                <a:lnTo>
                  <a:pt x="79" y="98"/>
                </a:lnTo>
                <a:lnTo>
                  <a:pt x="79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6" name="Freeform 25"/>
          <p:cNvSpPr>
            <a:spLocks/>
          </p:cNvSpPr>
          <p:nvPr userDrawn="1"/>
        </p:nvSpPr>
        <p:spPr bwMode="auto">
          <a:xfrm>
            <a:off x="1620838" y="904875"/>
            <a:ext cx="95250" cy="168275"/>
          </a:xfrm>
          <a:custGeom>
            <a:avLst/>
            <a:gdLst/>
            <a:ahLst/>
            <a:cxnLst>
              <a:cxn ang="0">
                <a:pos x="113" y="211"/>
              </a:cxn>
              <a:cxn ang="0">
                <a:pos x="113" y="198"/>
              </a:cxn>
              <a:cxn ang="0">
                <a:pos x="104" y="198"/>
              </a:cxn>
              <a:cxn ang="0">
                <a:pos x="97" y="197"/>
              </a:cxn>
              <a:cxn ang="0">
                <a:pos x="92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2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2" y="14"/>
              </a:cxn>
              <a:cxn ang="0">
                <a:pos x="97" y="13"/>
              </a:cxn>
              <a:cxn ang="0">
                <a:pos x="104" y="12"/>
              </a:cxn>
              <a:cxn ang="0">
                <a:pos x="113" y="12"/>
              </a:cxn>
              <a:cxn ang="0">
                <a:pos x="113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4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29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4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3" y="211"/>
              </a:cxn>
            </a:cxnLst>
            <a:rect l="0" t="0" r="r" b="b"/>
            <a:pathLst>
              <a:path w="113" h="211">
                <a:moveTo>
                  <a:pt x="113" y="211"/>
                </a:moveTo>
                <a:lnTo>
                  <a:pt x="113" y="198"/>
                </a:lnTo>
                <a:lnTo>
                  <a:pt x="104" y="198"/>
                </a:lnTo>
                <a:lnTo>
                  <a:pt x="97" y="197"/>
                </a:lnTo>
                <a:lnTo>
                  <a:pt x="92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2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2" y="14"/>
                </a:lnTo>
                <a:lnTo>
                  <a:pt x="97" y="13"/>
                </a:lnTo>
                <a:lnTo>
                  <a:pt x="104" y="12"/>
                </a:lnTo>
                <a:lnTo>
                  <a:pt x="113" y="12"/>
                </a:lnTo>
                <a:lnTo>
                  <a:pt x="113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29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3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7" name="Freeform 26"/>
          <p:cNvSpPr>
            <a:spLocks/>
          </p:cNvSpPr>
          <p:nvPr userDrawn="1"/>
        </p:nvSpPr>
        <p:spPr bwMode="auto">
          <a:xfrm>
            <a:off x="2370138" y="904875"/>
            <a:ext cx="95250" cy="168275"/>
          </a:xfrm>
          <a:custGeom>
            <a:avLst/>
            <a:gdLst/>
            <a:ahLst/>
            <a:cxnLst>
              <a:cxn ang="0">
                <a:pos x="112" y="211"/>
              </a:cxn>
              <a:cxn ang="0">
                <a:pos x="112" y="198"/>
              </a:cxn>
              <a:cxn ang="0">
                <a:pos x="104" y="198"/>
              </a:cxn>
              <a:cxn ang="0">
                <a:pos x="98" y="197"/>
              </a:cxn>
              <a:cxn ang="0">
                <a:pos x="93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3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2" y="211"/>
              </a:cxn>
            </a:cxnLst>
            <a:rect l="0" t="0" r="r" b="b"/>
            <a:pathLst>
              <a:path w="112" h="211">
                <a:moveTo>
                  <a:pt x="112" y="211"/>
                </a:moveTo>
                <a:lnTo>
                  <a:pt x="112" y="198"/>
                </a:lnTo>
                <a:lnTo>
                  <a:pt x="104" y="198"/>
                </a:lnTo>
                <a:lnTo>
                  <a:pt x="98" y="197"/>
                </a:lnTo>
                <a:lnTo>
                  <a:pt x="93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3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2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667000"/>
            <a:ext cx="8420100" cy="1143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5500" y="3810000"/>
            <a:ext cx="6934200" cy="533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000"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28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5100" y="3"/>
            <a:ext cx="8420100" cy="620713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5100" y="3"/>
            <a:ext cx="8420100" cy="620713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285037" y="-76200"/>
            <a:ext cx="2373313" cy="6705600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65100" y="-76200"/>
            <a:ext cx="6954838" cy="6705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0" y="0"/>
            <a:ext cx="3870325" cy="1500188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20835" name="Title Placeholder 1"/>
          <p:cNvSpPr>
            <a:spLocks noGrp="1"/>
          </p:cNvSpPr>
          <p:nvPr>
            <p:ph type="ctrTitle"/>
          </p:nvPr>
        </p:nvSpPr>
        <p:spPr>
          <a:xfrm>
            <a:off x="1238055" y="2886327"/>
            <a:ext cx="4330064" cy="1177777"/>
          </a:xfrm>
          <a:prstGeom prst="rect">
            <a:avLst/>
          </a:prstGeom>
        </p:spPr>
        <p:txBody>
          <a:bodyPr/>
          <a:lstStyle>
            <a:lvl1pPr>
              <a:lnSpc>
                <a:spcPts val="3384"/>
              </a:lnSpc>
              <a:defRPr sz="3700" b="0" smtClean="0">
                <a:latin typeface="Times New Roman" pitchFamily="18" charset="0"/>
              </a:defRPr>
            </a:lvl1pPr>
          </a:lstStyle>
          <a:p>
            <a:r>
              <a:rPr lang="en-US" smtClean="0"/>
              <a:t>Click to edit </a:t>
            </a:r>
            <a:br>
              <a:rPr lang="en-US" smtClean="0"/>
            </a:br>
            <a:r>
              <a:rPr lang="en-US" smtClean="0"/>
              <a:t>Master title style</a:t>
            </a:r>
          </a:p>
        </p:txBody>
      </p:sp>
      <p:sp>
        <p:nvSpPr>
          <p:cNvPr id="9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68AC7DBF-AED0-4AFD-8EB1-D28E046B689E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057" y="344471"/>
            <a:ext cx="8986309" cy="55576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43949" y="1143047"/>
            <a:ext cx="9046240" cy="520266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  <p:sp>
        <p:nvSpPr>
          <p:cNvPr id="11" name="Slide Number Placeholder 9"/>
          <p:cNvSpPr>
            <a:spLocks noGrp="1"/>
          </p:cNvSpPr>
          <p:nvPr>
            <p:ph type="sldNum" sz="quarter" idx="13"/>
          </p:nvPr>
        </p:nvSpPr>
        <p:spPr>
          <a:xfrm>
            <a:off x="450850" y="6554788"/>
            <a:ext cx="306388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82EB0A15-A6E3-4321-82EC-F3C310EBF720}" type="slidenum">
              <a:rPr lang="en-US"/>
              <a:pPr>
                <a:defRPr/>
              </a:pPr>
              <a:t>‹N›</a:t>
            </a:fld>
            <a:endParaRPr lang="en-US"/>
          </a:p>
        </p:txBody>
      </p:sp>
      <p:sp>
        <p:nvSpPr>
          <p:cNvPr id="12" name="Footer Placeholder 10"/>
          <p:cNvSpPr>
            <a:spLocks noGrp="1"/>
          </p:cNvSpPr>
          <p:nvPr>
            <p:ph type="ftr" sz="quarter" idx="14"/>
          </p:nvPr>
        </p:nvSpPr>
        <p:spPr>
          <a:xfrm>
            <a:off x="836613" y="6554788"/>
            <a:ext cx="4676775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 b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McK Date"/>
          <p:cNvSpPr txBox="1"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it-IT" noProof="0"/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2941638" y="642938"/>
            <a:ext cx="6964362" cy="142875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142875"/>
            <a:ext cx="3040063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5"/>
          <p:cNvSpPr>
            <a:spLocks/>
          </p:cNvSpPr>
          <p:nvPr userDrawn="1"/>
        </p:nvSpPr>
        <p:spPr bwMode="auto">
          <a:xfrm>
            <a:off x="465138" y="147638"/>
            <a:ext cx="363537" cy="923925"/>
          </a:xfrm>
          <a:custGeom>
            <a:avLst/>
            <a:gdLst/>
            <a:ahLst/>
            <a:cxnLst>
              <a:cxn ang="0">
                <a:pos x="213" y="1165"/>
              </a:cxn>
              <a:cxn ang="0">
                <a:pos x="407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8" y="689"/>
              </a:cxn>
              <a:cxn ang="0">
                <a:pos x="213" y="318"/>
              </a:cxn>
              <a:cxn ang="0">
                <a:pos x="213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4" y="299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19" y="352"/>
              </a:cxn>
              <a:cxn ang="0">
                <a:pos x="25" y="364"/>
              </a:cxn>
              <a:cxn ang="0">
                <a:pos x="198" y="689"/>
              </a:cxn>
              <a:cxn ang="0">
                <a:pos x="200" y="693"/>
              </a:cxn>
              <a:cxn ang="0">
                <a:pos x="202" y="698"/>
              </a:cxn>
              <a:cxn ang="0">
                <a:pos x="205" y="704"/>
              </a:cxn>
              <a:cxn ang="0">
                <a:pos x="208" y="712"/>
              </a:cxn>
              <a:cxn ang="0">
                <a:pos x="210" y="721"/>
              </a:cxn>
              <a:cxn ang="0">
                <a:pos x="212" y="731"/>
              </a:cxn>
              <a:cxn ang="0">
                <a:pos x="212" y="736"/>
              </a:cxn>
              <a:cxn ang="0">
                <a:pos x="213" y="741"/>
              </a:cxn>
              <a:cxn ang="0">
                <a:pos x="212" y="747"/>
              </a:cxn>
              <a:cxn ang="0">
                <a:pos x="212" y="752"/>
              </a:cxn>
              <a:cxn ang="0">
                <a:pos x="210" y="762"/>
              </a:cxn>
              <a:cxn ang="0">
                <a:pos x="208" y="772"/>
              </a:cxn>
              <a:cxn ang="0">
                <a:pos x="205" y="779"/>
              </a:cxn>
              <a:cxn ang="0">
                <a:pos x="199" y="791"/>
              </a:cxn>
              <a:cxn ang="0">
                <a:pos x="197" y="795"/>
              </a:cxn>
              <a:cxn ang="0">
                <a:pos x="0" y="1165"/>
              </a:cxn>
              <a:cxn ang="0">
                <a:pos x="213" y="1165"/>
              </a:cxn>
            </a:cxnLst>
            <a:rect l="0" t="0" r="r" b="b"/>
            <a:pathLst>
              <a:path w="424" h="1165">
                <a:moveTo>
                  <a:pt x="213" y="1165"/>
                </a:moveTo>
                <a:lnTo>
                  <a:pt x="407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8" y="689"/>
                </a:lnTo>
                <a:lnTo>
                  <a:pt x="213" y="318"/>
                </a:lnTo>
                <a:lnTo>
                  <a:pt x="213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4" y="299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19" y="352"/>
                </a:lnTo>
                <a:lnTo>
                  <a:pt x="25" y="364"/>
                </a:lnTo>
                <a:lnTo>
                  <a:pt x="198" y="689"/>
                </a:lnTo>
                <a:lnTo>
                  <a:pt x="200" y="693"/>
                </a:lnTo>
                <a:lnTo>
                  <a:pt x="202" y="698"/>
                </a:lnTo>
                <a:lnTo>
                  <a:pt x="205" y="704"/>
                </a:lnTo>
                <a:lnTo>
                  <a:pt x="208" y="712"/>
                </a:lnTo>
                <a:lnTo>
                  <a:pt x="210" y="721"/>
                </a:lnTo>
                <a:lnTo>
                  <a:pt x="212" y="731"/>
                </a:lnTo>
                <a:lnTo>
                  <a:pt x="212" y="736"/>
                </a:lnTo>
                <a:lnTo>
                  <a:pt x="213" y="741"/>
                </a:lnTo>
                <a:lnTo>
                  <a:pt x="212" y="747"/>
                </a:lnTo>
                <a:lnTo>
                  <a:pt x="212" y="752"/>
                </a:lnTo>
                <a:lnTo>
                  <a:pt x="210" y="762"/>
                </a:lnTo>
                <a:lnTo>
                  <a:pt x="208" y="772"/>
                </a:lnTo>
                <a:lnTo>
                  <a:pt x="205" y="779"/>
                </a:lnTo>
                <a:lnTo>
                  <a:pt x="199" y="791"/>
                </a:lnTo>
                <a:lnTo>
                  <a:pt x="197" y="795"/>
                </a:lnTo>
                <a:lnTo>
                  <a:pt x="0" y="1165"/>
                </a:lnTo>
                <a:lnTo>
                  <a:pt x="213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1011238" y="147638"/>
            <a:ext cx="365125" cy="923925"/>
          </a:xfrm>
          <a:custGeom>
            <a:avLst/>
            <a:gdLst/>
            <a:ahLst/>
            <a:cxnLst>
              <a:cxn ang="0">
                <a:pos x="211" y="1165"/>
              </a:cxn>
              <a:cxn ang="0">
                <a:pos x="408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9" y="689"/>
              </a:cxn>
              <a:cxn ang="0">
                <a:pos x="211" y="318"/>
              </a:cxn>
              <a:cxn ang="0">
                <a:pos x="211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20" y="352"/>
              </a:cxn>
              <a:cxn ang="0">
                <a:pos x="25" y="364"/>
              </a:cxn>
              <a:cxn ang="0">
                <a:pos x="197" y="689"/>
              </a:cxn>
              <a:cxn ang="0">
                <a:pos x="199" y="693"/>
              </a:cxn>
              <a:cxn ang="0">
                <a:pos x="201" y="698"/>
              </a:cxn>
              <a:cxn ang="0">
                <a:pos x="204" y="704"/>
              </a:cxn>
              <a:cxn ang="0">
                <a:pos x="207" y="712"/>
              </a:cxn>
              <a:cxn ang="0">
                <a:pos x="208" y="716"/>
              </a:cxn>
              <a:cxn ang="0">
                <a:pos x="209" y="721"/>
              </a:cxn>
              <a:cxn ang="0">
                <a:pos x="211" y="731"/>
              </a:cxn>
              <a:cxn ang="0">
                <a:pos x="211" y="736"/>
              </a:cxn>
              <a:cxn ang="0">
                <a:pos x="211" y="741"/>
              </a:cxn>
              <a:cxn ang="0">
                <a:pos x="211" y="747"/>
              </a:cxn>
              <a:cxn ang="0">
                <a:pos x="211" y="752"/>
              </a:cxn>
              <a:cxn ang="0">
                <a:pos x="209" y="762"/>
              </a:cxn>
              <a:cxn ang="0">
                <a:pos x="206" y="772"/>
              </a:cxn>
              <a:cxn ang="0">
                <a:pos x="204" y="779"/>
              </a:cxn>
              <a:cxn ang="0">
                <a:pos x="198" y="791"/>
              </a:cxn>
              <a:cxn ang="0">
                <a:pos x="196" y="795"/>
              </a:cxn>
              <a:cxn ang="0">
                <a:pos x="0" y="1165"/>
              </a:cxn>
              <a:cxn ang="0">
                <a:pos x="211" y="1165"/>
              </a:cxn>
            </a:cxnLst>
            <a:rect l="0" t="0" r="r" b="b"/>
            <a:pathLst>
              <a:path w="424" h="1165">
                <a:moveTo>
                  <a:pt x="211" y="1165"/>
                </a:moveTo>
                <a:lnTo>
                  <a:pt x="408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9" y="689"/>
                </a:lnTo>
                <a:lnTo>
                  <a:pt x="211" y="318"/>
                </a:lnTo>
                <a:lnTo>
                  <a:pt x="211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20" y="352"/>
                </a:lnTo>
                <a:lnTo>
                  <a:pt x="25" y="364"/>
                </a:lnTo>
                <a:lnTo>
                  <a:pt x="197" y="689"/>
                </a:lnTo>
                <a:lnTo>
                  <a:pt x="199" y="693"/>
                </a:lnTo>
                <a:lnTo>
                  <a:pt x="201" y="698"/>
                </a:lnTo>
                <a:lnTo>
                  <a:pt x="204" y="704"/>
                </a:lnTo>
                <a:lnTo>
                  <a:pt x="207" y="712"/>
                </a:lnTo>
                <a:lnTo>
                  <a:pt x="208" y="716"/>
                </a:lnTo>
                <a:lnTo>
                  <a:pt x="209" y="721"/>
                </a:lnTo>
                <a:lnTo>
                  <a:pt x="211" y="731"/>
                </a:lnTo>
                <a:lnTo>
                  <a:pt x="211" y="736"/>
                </a:lnTo>
                <a:lnTo>
                  <a:pt x="211" y="741"/>
                </a:lnTo>
                <a:lnTo>
                  <a:pt x="211" y="747"/>
                </a:lnTo>
                <a:lnTo>
                  <a:pt x="211" y="752"/>
                </a:lnTo>
                <a:lnTo>
                  <a:pt x="209" y="762"/>
                </a:lnTo>
                <a:lnTo>
                  <a:pt x="206" y="772"/>
                </a:lnTo>
                <a:lnTo>
                  <a:pt x="204" y="779"/>
                </a:lnTo>
                <a:lnTo>
                  <a:pt x="198" y="791"/>
                </a:lnTo>
                <a:lnTo>
                  <a:pt x="196" y="795"/>
                </a:lnTo>
                <a:lnTo>
                  <a:pt x="0" y="1165"/>
                </a:lnTo>
                <a:lnTo>
                  <a:pt x="211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738188" y="398463"/>
            <a:ext cx="363537" cy="925512"/>
          </a:xfrm>
          <a:custGeom>
            <a:avLst/>
            <a:gdLst/>
            <a:ahLst/>
            <a:cxnLst>
              <a:cxn ang="0">
                <a:pos x="212" y="0"/>
              </a:cxn>
              <a:cxn ang="0">
                <a:pos x="407" y="370"/>
              </a:cxn>
              <a:cxn ang="0">
                <a:pos x="410" y="374"/>
              </a:cxn>
              <a:cxn ang="0">
                <a:pos x="412" y="379"/>
              </a:cxn>
              <a:cxn ang="0">
                <a:pos x="415" y="385"/>
              </a:cxn>
              <a:cxn ang="0">
                <a:pos x="418" y="393"/>
              </a:cxn>
              <a:cxn ang="0">
                <a:pos x="421" y="402"/>
              </a:cxn>
              <a:cxn ang="0">
                <a:pos x="423" y="413"/>
              </a:cxn>
              <a:cxn ang="0">
                <a:pos x="424" y="423"/>
              </a:cxn>
              <a:cxn ang="0">
                <a:pos x="424" y="429"/>
              </a:cxn>
              <a:cxn ang="0">
                <a:pos x="423" y="434"/>
              </a:cxn>
              <a:cxn ang="0">
                <a:pos x="421" y="444"/>
              </a:cxn>
              <a:cxn ang="0">
                <a:pos x="419" y="453"/>
              </a:cxn>
              <a:cxn ang="0">
                <a:pos x="416" y="461"/>
              </a:cxn>
              <a:cxn ang="0">
                <a:pos x="413" y="467"/>
              </a:cxn>
              <a:cxn ang="0">
                <a:pos x="410" y="472"/>
              </a:cxn>
              <a:cxn ang="0">
                <a:pos x="408" y="476"/>
              </a:cxn>
              <a:cxn ang="0">
                <a:pos x="212" y="847"/>
              </a:cxn>
              <a:cxn ang="0">
                <a:pos x="212" y="1165"/>
              </a:cxn>
              <a:cxn ang="0">
                <a:pos x="0" y="1165"/>
              </a:cxn>
              <a:cxn ang="0">
                <a:pos x="0" y="900"/>
              </a:cxn>
              <a:cxn ang="0">
                <a:pos x="1" y="885"/>
              </a:cxn>
              <a:cxn ang="0">
                <a:pos x="2" y="872"/>
              </a:cxn>
              <a:cxn ang="0">
                <a:pos x="3" y="865"/>
              </a:cxn>
              <a:cxn ang="0">
                <a:pos x="4" y="859"/>
              </a:cxn>
              <a:cxn ang="0">
                <a:pos x="8" y="847"/>
              </a:cxn>
              <a:cxn ang="0">
                <a:pos x="11" y="837"/>
              </a:cxn>
              <a:cxn ang="0">
                <a:pos x="14" y="825"/>
              </a:cxn>
              <a:cxn ang="0">
                <a:pos x="19" y="813"/>
              </a:cxn>
              <a:cxn ang="0">
                <a:pos x="25" y="800"/>
              </a:cxn>
              <a:cxn ang="0">
                <a:pos x="196" y="476"/>
              </a:cxn>
              <a:cxn ang="0">
                <a:pos x="199" y="472"/>
              </a:cxn>
              <a:cxn ang="0">
                <a:pos x="204" y="461"/>
              </a:cxn>
              <a:cxn ang="0">
                <a:pos x="207" y="453"/>
              </a:cxn>
              <a:cxn ang="0">
                <a:pos x="209" y="444"/>
              </a:cxn>
              <a:cxn ang="0">
                <a:pos x="211" y="434"/>
              </a:cxn>
              <a:cxn ang="0">
                <a:pos x="211" y="429"/>
              </a:cxn>
              <a:cxn ang="0">
                <a:pos x="212" y="423"/>
              </a:cxn>
              <a:cxn ang="0">
                <a:pos x="211" y="418"/>
              </a:cxn>
              <a:cxn ang="0">
                <a:pos x="211" y="413"/>
              </a:cxn>
              <a:cxn ang="0">
                <a:pos x="209" y="402"/>
              </a:cxn>
              <a:cxn ang="0">
                <a:pos x="206" y="393"/>
              </a:cxn>
              <a:cxn ang="0">
                <a:pos x="203" y="385"/>
              </a:cxn>
              <a:cxn ang="0">
                <a:pos x="198" y="374"/>
              </a:cxn>
              <a:cxn ang="0">
                <a:pos x="195" y="370"/>
              </a:cxn>
              <a:cxn ang="0">
                <a:pos x="0" y="0"/>
              </a:cxn>
              <a:cxn ang="0">
                <a:pos x="212" y="0"/>
              </a:cxn>
            </a:cxnLst>
            <a:rect l="0" t="0" r="r" b="b"/>
            <a:pathLst>
              <a:path w="424" h="1165">
                <a:moveTo>
                  <a:pt x="212" y="0"/>
                </a:moveTo>
                <a:lnTo>
                  <a:pt x="407" y="370"/>
                </a:lnTo>
                <a:lnTo>
                  <a:pt x="410" y="374"/>
                </a:lnTo>
                <a:lnTo>
                  <a:pt x="412" y="379"/>
                </a:lnTo>
                <a:lnTo>
                  <a:pt x="415" y="385"/>
                </a:lnTo>
                <a:lnTo>
                  <a:pt x="418" y="393"/>
                </a:lnTo>
                <a:lnTo>
                  <a:pt x="421" y="402"/>
                </a:lnTo>
                <a:lnTo>
                  <a:pt x="423" y="413"/>
                </a:lnTo>
                <a:lnTo>
                  <a:pt x="424" y="423"/>
                </a:lnTo>
                <a:lnTo>
                  <a:pt x="424" y="429"/>
                </a:lnTo>
                <a:lnTo>
                  <a:pt x="423" y="434"/>
                </a:lnTo>
                <a:lnTo>
                  <a:pt x="421" y="444"/>
                </a:lnTo>
                <a:lnTo>
                  <a:pt x="419" y="453"/>
                </a:lnTo>
                <a:lnTo>
                  <a:pt x="416" y="461"/>
                </a:lnTo>
                <a:lnTo>
                  <a:pt x="413" y="467"/>
                </a:lnTo>
                <a:lnTo>
                  <a:pt x="410" y="472"/>
                </a:lnTo>
                <a:lnTo>
                  <a:pt x="408" y="476"/>
                </a:lnTo>
                <a:lnTo>
                  <a:pt x="212" y="847"/>
                </a:lnTo>
                <a:lnTo>
                  <a:pt x="212" y="1165"/>
                </a:lnTo>
                <a:lnTo>
                  <a:pt x="0" y="1165"/>
                </a:lnTo>
                <a:lnTo>
                  <a:pt x="0" y="900"/>
                </a:lnTo>
                <a:lnTo>
                  <a:pt x="1" y="885"/>
                </a:lnTo>
                <a:lnTo>
                  <a:pt x="2" y="872"/>
                </a:lnTo>
                <a:lnTo>
                  <a:pt x="3" y="865"/>
                </a:lnTo>
                <a:lnTo>
                  <a:pt x="4" y="859"/>
                </a:lnTo>
                <a:lnTo>
                  <a:pt x="8" y="847"/>
                </a:lnTo>
                <a:lnTo>
                  <a:pt x="11" y="837"/>
                </a:lnTo>
                <a:lnTo>
                  <a:pt x="14" y="825"/>
                </a:lnTo>
                <a:lnTo>
                  <a:pt x="19" y="813"/>
                </a:lnTo>
                <a:lnTo>
                  <a:pt x="25" y="800"/>
                </a:lnTo>
                <a:lnTo>
                  <a:pt x="196" y="476"/>
                </a:lnTo>
                <a:lnTo>
                  <a:pt x="199" y="472"/>
                </a:lnTo>
                <a:lnTo>
                  <a:pt x="204" y="461"/>
                </a:lnTo>
                <a:lnTo>
                  <a:pt x="207" y="453"/>
                </a:lnTo>
                <a:lnTo>
                  <a:pt x="209" y="444"/>
                </a:lnTo>
                <a:lnTo>
                  <a:pt x="211" y="434"/>
                </a:lnTo>
                <a:lnTo>
                  <a:pt x="211" y="429"/>
                </a:lnTo>
                <a:lnTo>
                  <a:pt x="212" y="423"/>
                </a:lnTo>
                <a:lnTo>
                  <a:pt x="211" y="418"/>
                </a:lnTo>
                <a:lnTo>
                  <a:pt x="211" y="413"/>
                </a:lnTo>
                <a:lnTo>
                  <a:pt x="209" y="402"/>
                </a:lnTo>
                <a:lnTo>
                  <a:pt x="206" y="393"/>
                </a:lnTo>
                <a:lnTo>
                  <a:pt x="203" y="385"/>
                </a:lnTo>
                <a:lnTo>
                  <a:pt x="198" y="374"/>
                </a:lnTo>
                <a:lnTo>
                  <a:pt x="195" y="370"/>
                </a:lnTo>
                <a:lnTo>
                  <a:pt x="0" y="0"/>
                </a:lnTo>
                <a:lnTo>
                  <a:pt x="212" y="0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Freeform 8"/>
          <p:cNvSpPr>
            <a:spLocks noEditPoints="1"/>
          </p:cNvSpPr>
          <p:nvPr userDrawn="1"/>
        </p:nvSpPr>
        <p:spPr bwMode="auto">
          <a:xfrm>
            <a:off x="1435100" y="400050"/>
            <a:ext cx="169863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6" y="17"/>
              </a:cxn>
              <a:cxn ang="0">
                <a:pos x="98" y="14"/>
              </a:cxn>
              <a:cxn ang="0">
                <a:pos x="119" y="20"/>
              </a:cxn>
              <a:cxn ang="0">
                <a:pos x="128" y="30"/>
              </a:cxn>
              <a:cxn ang="0">
                <a:pos x="132" y="41"/>
              </a:cxn>
              <a:cxn ang="0">
                <a:pos x="134" y="55"/>
              </a:cxn>
              <a:cxn ang="0">
                <a:pos x="131" y="71"/>
              </a:cxn>
              <a:cxn ang="0">
                <a:pos x="125" y="81"/>
              </a:cxn>
              <a:cxn ang="0">
                <a:pos x="116" y="88"/>
              </a:cxn>
              <a:cxn ang="0">
                <a:pos x="104" y="92"/>
              </a:cxn>
              <a:cxn ang="0">
                <a:pos x="88" y="93"/>
              </a:cxn>
              <a:cxn ang="0">
                <a:pos x="28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49" y="208"/>
              </a:cxn>
              <a:cxn ang="0">
                <a:pos x="164" y="202"/>
              </a:cxn>
              <a:cxn ang="0">
                <a:pos x="181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6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7" y="99"/>
              </a:cxn>
              <a:cxn ang="0">
                <a:pos x="147" y="96"/>
              </a:cxn>
              <a:cxn ang="0">
                <a:pos x="165" y="90"/>
              </a:cxn>
              <a:cxn ang="0">
                <a:pos x="175" y="82"/>
              </a:cxn>
              <a:cxn ang="0">
                <a:pos x="183" y="71"/>
              </a:cxn>
              <a:cxn ang="0">
                <a:pos x="186" y="57"/>
              </a:cxn>
              <a:cxn ang="0">
                <a:pos x="185" y="40"/>
              </a:cxn>
              <a:cxn ang="0">
                <a:pos x="178" y="25"/>
              </a:cxn>
              <a:cxn ang="0">
                <a:pos x="165" y="13"/>
              </a:cxn>
              <a:cxn ang="0">
                <a:pos x="148" y="5"/>
              </a:cxn>
              <a:cxn ang="0">
                <a:pos x="126" y="1"/>
              </a:cxn>
              <a:cxn ang="0">
                <a:pos x="0" y="0"/>
              </a:cxn>
              <a:cxn ang="0">
                <a:pos x="13" y="13"/>
              </a:cxn>
              <a:cxn ang="0">
                <a:pos x="24" y="18"/>
              </a:cxn>
              <a:cxn ang="0">
                <a:pos x="28" y="27"/>
              </a:cxn>
              <a:cxn ang="0">
                <a:pos x="78" y="107"/>
              </a:cxn>
              <a:cxn ang="0">
                <a:pos x="112" y="108"/>
              </a:cxn>
              <a:cxn ang="0">
                <a:pos x="126" y="113"/>
              </a:cxn>
              <a:cxn ang="0">
                <a:pos x="136" y="122"/>
              </a:cxn>
              <a:cxn ang="0">
                <a:pos x="142" y="134"/>
              </a:cxn>
              <a:cxn ang="0">
                <a:pos x="145" y="147"/>
              </a:cxn>
              <a:cxn ang="0">
                <a:pos x="144" y="165"/>
              </a:cxn>
              <a:cxn ang="0">
                <a:pos x="139" y="180"/>
              </a:cxn>
              <a:cxn ang="0">
                <a:pos x="131" y="188"/>
              </a:cxn>
              <a:cxn ang="0">
                <a:pos x="120" y="194"/>
              </a:cxn>
              <a:cxn ang="0">
                <a:pos x="105" y="197"/>
              </a:cxn>
              <a:cxn ang="0">
                <a:pos x="89" y="195"/>
              </a:cxn>
              <a:cxn ang="0">
                <a:pos x="83" y="191"/>
              </a:cxn>
              <a:cxn ang="0">
                <a:pos x="79" y="186"/>
              </a:cxn>
              <a:cxn ang="0">
                <a:pos x="78" y="174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30"/>
                </a:lnTo>
                <a:lnTo>
                  <a:pt x="79" y="25"/>
                </a:lnTo>
                <a:lnTo>
                  <a:pt x="81" y="22"/>
                </a:lnTo>
                <a:lnTo>
                  <a:pt x="83" y="19"/>
                </a:lnTo>
                <a:lnTo>
                  <a:pt x="86" y="17"/>
                </a:lnTo>
                <a:lnTo>
                  <a:pt x="90" y="15"/>
                </a:lnTo>
                <a:lnTo>
                  <a:pt x="94" y="14"/>
                </a:lnTo>
                <a:lnTo>
                  <a:pt x="98" y="14"/>
                </a:lnTo>
                <a:lnTo>
                  <a:pt x="106" y="14"/>
                </a:lnTo>
                <a:lnTo>
                  <a:pt x="113" y="17"/>
                </a:lnTo>
                <a:lnTo>
                  <a:pt x="119" y="20"/>
                </a:lnTo>
                <a:lnTo>
                  <a:pt x="124" y="24"/>
                </a:lnTo>
                <a:lnTo>
                  <a:pt x="126" y="27"/>
                </a:lnTo>
                <a:lnTo>
                  <a:pt x="128" y="30"/>
                </a:lnTo>
                <a:lnTo>
                  <a:pt x="130" y="34"/>
                </a:lnTo>
                <a:lnTo>
                  <a:pt x="131" y="37"/>
                </a:lnTo>
                <a:lnTo>
                  <a:pt x="132" y="41"/>
                </a:lnTo>
                <a:lnTo>
                  <a:pt x="133" y="46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29" y="75"/>
                </a:lnTo>
                <a:lnTo>
                  <a:pt x="127" y="78"/>
                </a:lnTo>
                <a:lnTo>
                  <a:pt x="125" y="81"/>
                </a:lnTo>
                <a:lnTo>
                  <a:pt x="122" y="83"/>
                </a:lnTo>
                <a:lnTo>
                  <a:pt x="119" y="86"/>
                </a:lnTo>
                <a:lnTo>
                  <a:pt x="116" y="88"/>
                </a:lnTo>
                <a:lnTo>
                  <a:pt x="112" y="89"/>
                </a:lnTo>
                <a:lnTo>
                  <a:pt x="108" y="91"/>
                </a:lnTo>
                <a:lnTo>
                  <a:pt x="104" y="92"/>
                </a:lnTo>
                <a:lnTo>
                  <a:pt x="99" y="92"/>
                </a:lnTo>
                <a:lnTo>
                  <a:pt x="93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8" y="178"/>
                </a:moveTo>
                <a:lnTo>
                  <a:pt x="28" y="184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8" y="196"/>
                </a:lnTo>
                <a:lnTo>
                  <a:pt x="13" y="198"/>
                </a:lnTo>
                <a:lnTo>
                  <a:pt x="7" y="198"/>
                </a:lnTo>
                <a:lnTo>
                  <a:pt x="0" y="199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0" y="209"/>
                </a:lnTo>
                <a:lnTo>
                  <a:pt x="149" y="208"/>
                </a:lnTo>
                <a:lnTo>
                  <a:pt x="157" y="205"/>
                </a:lnTo>
                <a:lnTo>
                  <a:pt x="161" y="204"/>
                </a:lnTo>
                <a:lnTo>
                  <a:pt x="164" y="202"/>
                </a:lnTo>
                <a:lnTo>
                  <a:pt x="171" y="199"/>
                </a:lnTo>
                <a:lnTo>
                  <a:pt x="176" y="195"/>
                </a:lnTo>
                <a:lnTo>
                  <a:pt x="181" y="191"/>
                </a:lnTo>
                <a:lnTo>
                  <a:pt x="185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7" y="145"/>
                </a:lnTo>
                <a:lnTo>
                  <a:pt x="196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3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4" y="102"/>
                </a:lnTo>
                <a:lnTo>
                  <a:pt x="149" y="100"/>
                </a:lnTo>
                <a:lnTo>
                  <a:pt x="137" y="99"/>
                </a:lnTo>
                <a:lnTo>
                  <a:pt x="137" y="98"/>
                </a:lnTo>
                <a:lnTo>
                  <a:pt x="142" y="97"/>
                </a:lnTo>
                <a:lnTo>
                  <a:pt x="147" y="96"/>
                </a:lnTo>
                <a:lnTo>
                  <a:pt x="156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5" y="82"/>
                </a:lnTo>
                <a:lnTo>
                  <a:pt x="178" y="79"/>
                </a:lnTo>
                <a:lnTo>
                  <a:pt x="181" y="75"/>
                </a:lnTo>
                <a:lnTo>
                  <a:pt x="183" y="71"/>
                </a:lnTo>
                <a:lnTo>
                  <a:pt x="184" y="67"/>
                </a:lnTo>
                <a:lnTo>
                  <a:pt x="185" y="62"/>
                </a:lnTo>
                <a:lnTo>
                  <a:pt x="186" y="57"/>
                </a:lnTo>
                <a:lnTo>
                  <a:pt x="186" y="52"/>
                </a:lnTo>
                <a:lnTo>
                  <a:pt x="186" y="46"/>
                </a:lnTo>
                <a:lnTo>
                  <a:pt x="185" y="40"/>
                </a:lnTo>
                <a:lnTo>
                  <a:pt x="183" y="35"/>
                </a:lnTo>
                <a:lnTo>
                  <a:pt x="181" y="30"/>
                </a:lnTo>
                <a:lnTo>
                  <a:pt x="178" y="25"/>
                </a:lnTo>
                <a:lnTo>
                  <a:pt x="174" y="21"/>
                </a:lnTo>
                <a:lnTo>
                  <a:pt x="170" y="17"/>
                </a:lnTo>
                <a:lnTo>
                  <a:pt x="165" y="13"/>
                </a:lnTo>
                <a:lnTo>
                  <a:pt x="160" y="10"/>
                </a:lnTo>
                <a:lnTo>
                  <a:pt x="154" y="7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6" y="1"/>
                </a:lnTo>
                <a:lnTo>
                  <a:pt x="118" y="0"/>
                </a:lnTo>
                <a:lnTo>
                  <a:pt x="109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3" y="13"/>
                </a:lnTo>
                <a:lnTo>
                  <a:pt x="18" y="14"/>
                </a:lnTo>
                <a:lnTo>
                  <a:pt x="22" y="16"/>
                </a:lnTo>
                <a:lnTo>
                  <a:pt x="24" y="18"/>
                </a:lnTo>
                <a:lnTo>
                  <a:pt x="25" y="19"/>
                </a:lnTo>
                <a:lnTo>
                  <a:pt x="27" y="23"/>
                </a:lnTo>
                <a:lnTo>
                  <a:pt x="28" y="27"/>
                </a:lnTo>
                <a:lnTo>
                  <a:pt x="28" y="32"/>
                </a:lnTo>
                <a:lnTo>
                  <a:pt x="28" y="178"/>
                </a:lnTo>
                <a:close/>
                <a:moveTo>
                  <a:pt x="78" y="107"/>
                </a:moveTo>
                <a:lnTo>
                  <a:pt x="99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10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8" y="126"/>
                </a:lnTo>
                <a:lnTo>
                  <a:pt x="140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4" y="165"/>
                </a:lnTo>
                <a:lnTo>
                  <a:pt x="142" y="173"/>
                </a:lnTo>
                <a:lnTo>
                  <a:pt x="141" y="177"/>
                </a:lnTo>
                <a:lnTo>
                  <a:pt x="139" y="180"/>
                </a:lnTo>
                <a:lnTo>
                  <a:pt x="136" y="183"/>
                </a:lnTo>
                <a:lnTo>
                  <a:pt x="134" y="186"/>
                </a:lnTo>
                <a:lnTo>
                  <a:pt x="131" y="188"/>
                </a:lnTo>
                <a:lnTo>
                  <a:pt x="127" y="191"/>
                </a:lnTo>
                <a:lnTo>
                  <a:pt x="124" y="192"/>
                </a:lnTo>
                <a:lnTo>
                  <a:pt x="120" y="194"/>
                </a:lnTo>
                <a:lnTo>
                  <a:pt x="115" y="195"/>
                </a:lnTo>
                <a:lnTo>
                  <a:pt x="110" y="196"/>
                </a:lnTo>
                <a:lnTo>
                  <a:pt x="105" y="197"/>
                </a:lnTo>
                <a:lnTo>
                  <a:pt x="100" y="197"/>
                </a:lnTo>
                <a:lnTo>
                  <a:pt x="94" y="196"/>
                </a:lnTo>
                <a:lnTo>
                  <a:pt x="89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1" y="189"/>
                </a:lnTo>
                <a:lnTo>
                  <a:pt x="80" y="188"/>
                </a:lnTo>
                <a:lnTo>
                  <a:pt x="79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Freeform 9"/>
          <p:cNvSpPr>
            <a:spLocks noEditPoints="1"/>
          </p:cNvSpPr>
          <p:nvPr userDrawn="1"/>
        </p:nvSpPr>
        <p:spPr bwMode="auto">
          <a:xfrm>
            <a:off x="1601788" y="396875"/>
            <a:ext cx="198437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6" y="145"/>
              </a:cxn>
              <a:cxn ang="0">
                <a:pos x="151" y="180"/>
              </a:cxn>
              <a:cxn ang="0">
                <a:pos x="153" y="186"/>
              </a:cxn>
              <a:cxn ang="0">
                <a:pos x="154" y="189"/>
              </a:cxn>
              <a:cxn ang="0">
                <a:pos x="154" y="192"/>
              </a:cxn>
              <a:cxn ang="0">
                <a:pos x="154" y="195"/>
              </a:cxn>
              <a:cxn ang="0">
                <a:pos x="154" y="197"/>
              </a:cxn>
              <a:cxn ang="0">
                <a:pos x="153" y="198"/>
              </a:cxn>
              <a:cxn ang="0">
                <a:pos x="151" y="200"/>
              </a:cxn>
              <a:cxn ang="0">
                <a:pos x="149" y="201"/>
              </a:cxn>
              <a:cxn ang="0">
                <a:pos x="145" y="202"/>
              </a:cxn>
              <a:cxn ang="0">
                <a:pos x="141" y="202"/>
              </a:cxn>
              <a:cxn ang="0">
                <a:pos x="136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5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9" y="129"/>
              </a:cxn>
              <a:cxn ang="0">
                <a:pos x="74" y="129"/>
              </a:cxn>
              <a:cxn ang="0">
                <a:pos x="100" y="64"/>
              </a:cxn>
              <a:cxn ang="0">
                <a:pos x="129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6" y="145"/>
                </a:lnTo>
                <a:lnTo>
                  <a:pt x="151" y="180"/>
                </a:lnTo>
                <a:lnTo>
                  <a:pt x="153" y="186"/>
                </a:lnTo>
                <a:lnTo>
                  <a:pt x="154" y="189"/>
                </a:lnTo>
                <a:lnTo>
                  <a:pt x="154" y="192"/>
                </a:lnTo>
                <a:lnTo>
                  <a:pt x="154" y="195"/>
                </a:lnTo>
                <a:lnTo>
                  <a:pt x="154" y="197"/>
                </a:lnTo>
                <a:lnTo>
                  <a:pt x="153" y="198"/>
                </a:lnTo>
                <a:lnTo>
                  <a:pt x="151" y="200"/>
                </a:lnTo>
                <a:lnTo>
                  <a:pt x="149" y="201"/>
                </a:lnTo>
                <a:lnTo>
                  <a:pt x="145" y="202"/>
                </a:lnTo>
                <a:lnTo>
                  <a:pt x="141" y="202"/>
                </a:lnTo>
                <a:lnTo>
                  <a:pt x="136" y="203"/>
                </a:lnTo>
                <a:lnTo>
                  <a:pt x="122" y="203"/>
                </a:lnTo>
                <a:lnTo>
                  <a:pt x="122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5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9" y="129"/>
                </a:moveTo>
                <a:lnTo>
                  <a:pt x="74" y="129"/>
                </a:lnTo>
                <a:lnTo>
                  <a:pt x="100" y="64"/>
                </a:lnTo>
                <a:lnTo>
                  <a:pt x="129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Freeform 10"/>
          <p:cNvSpPr>
            <a:spLocks noEditPoints="1"/>
          </p:cNvSpPr>
          <p:nvPr userDrawn="1"/>
        </p:nvSpPr>
        <p:spPr bwMode="auto">
          <a:xfrm>
            <a:off x="2168525" y="396875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4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3" y="215"/>
              </a:cxn>
              <a:cxn ang="0">
                <a:pos x="233" y="203"/>
              </a:cxn>
              <a:cxn ang="0">
                <a:pos x="228" y="202"/>
              </a:cxn>
              <a:cxn ang="0">
                <a:pos x="223" y="201"/>
              </a:cxn>
              <a:cxn ang="0">
                <a:pos x="219" y="199"/>
              </a:cxn>
              <a:cxn ang="0">
                <a:pos x="215" y="197"/>
              </a:cxn>
              <a:cxn ang="0">
                <a:pos x="212" y="195"/>
              </a:cxn>
              <a:cxn ang="0">
                <a:pos x="209" y="191"/>
              </a:cxn>
              <a:cxn ang="0">
                <a:pos x="207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3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4" y="202"/>
                </a:lnTo>
                <a:lnTo>
                  <a:pt x="140" y="202"/>
                </a:lnTo>
                <a:lnTo>
                  <a:pt x="135" y="203"/>
                </a:lnTo>
                <a:lnTo>
                  <a:pt x="122" y="203"/>
                </a:lnTo>
                <a:lnTo>
                  <a:pt x="122" y="215"/>
                </a:lnTo>
                <a:lnTo>
                  <a:pt x="233" y="215"/>
                </a:lnTo>
                <a:lnTo>
                  <a:pt x="233" y="203"/>
                </a:lnTo>
                <a:lnTo>
                  <a:pt x="228" y="202"/>
                </a:lnTo>
                <a:lnTo>
                  <a:pt x="223" y="201"/>
                </a:lnTo>
                <a:lnTo>
                  <a:pt x="219" y="199"/>
                </a:lnTo>
                <a:lnTo>
                  <a:pt x="215" y="197"/>
                </a:lnTo>
                <a:lnTo>
                  <a:pt x="212" y="195"/>
                </a:lnTo>
                <a:lnTo>
                  <a:pt x="209" y="191"/>
                </a:lnTo>
                <a:lnTo>
                  <a:pt x="207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Freeform 11"/>
          <p:cNvSpPr>
            <a:spLocks/>
          </p:cNvSpPr>
          <p:nvPr userDrawn="1"/>
        </p:nvSpPr>
        <p:spPr bwMode="auto">
          <a:xfrm>
            <a:off x="2000250" y="396875"/>
            <a:ext cx="169863" cy="174625"/>
          </a:xfrm>
          <a:custGeom>
            <a:avLst/>
            <a:gdLst/>
            <a:ahLst/>
            <a:cxnLst>
              <a:cxn ang="0">
                <a:pos x="169" y="18"/>
              </a:cxn>
              <a:cxn ang="0">
                <a:pos x="148" y="8"/>
              </a:cxn>
              <a:cxn ang="0">
                <a:pos x="125" y="1"/>
              </a:cxn>
              <a:cxn ang="0">
                <a:pos x="97" y="1"/>
              </a:cxn>
              <a:cxn ang="0">
                <a:pos x="66" y="9"/>
              </a:cxn>
              <a:cxn ang="0">
                <a:pos x="44" y="22"/>
              </a:cxn>
              <a:cxn ang="0">
                <a:pos x="25" y="40"/>
              </a:cxn>
              <a:cxn ang="0">
                <a:pos x="8" y="67"/>
              </a:cxn>
              <a:cxn ang="0">
                <a:pos x="2" y="88"/>
              </a:cxn>
              <a:cxn ang="0">
                <a:pos x="0" y="109"/>
              </a:cxn>
              <a:cxn ang="0">
                <a:pos x="4" y="141"/>
              </a:cxn>
              <a:cxn ang="0">
                <a:pos x="16" y="170"/>
              </a:cxn>
              <a:cxn ang="0">
                <a:pos x="29" y="186"/>
              </a:cxn>
              <a:cxn ang="0">
                <a:pos x="45" y="200"/>
              </a:cxn>
              <a:cxn ang="0">
                <a:pos x="69" y="212"/>
              </a:cxn>
              <a:cxn ang="0">
                <a:pos x="99" y="218"/>
              </a:cxn>
              <a:cxn ang="0">
                <a:pos x="123" y="218"/>
              </a:cxn>
              <a:cxn ang="0">
                <a:pos x="150" y="213"/>
              </a:cxn>
              <a:cxn ang="0">
                <a:pos x="172" y="201"/>
              </a:cxn>
              <a:cxn ang="0">
                <a:pos x="187" y="183"/>
              </a:cxn>
              <a:cxn ang="0">
                <a:pos x="197" y="160"/>
              </a:cxn>
              <a:cxn ang="0">
                <a:pos x="200" y="132"/>
              </a:cxn>
              <a:cxn ang="0">
                <a:pos x="184" y="149"/>
              </a:cxn>
              <a:cxn ang="0">
                <a:pos x="178" y="170"/>
              </a:cxn>
              <a:cxn ang="0">
                <a:pos x="167" y="186"/>
              </a:cxn>
              <a:cxn ang="0">
                <a:pos x="153" y="197"/>
              </a:cxn>
              <a:cxn ang="0">
                <a:pos x="134" y="203"/>
              </a:cxn>
              <a:cxn ang="0">
                <a:pos x="112" y="204"/>
              </a:cxn>
              <a:cxn ang="0">
                <a:pos x="91" y="198"/>
              </a:cxn>
              <a:cxn ang="0">
                <a:pos x="76" y="186"/>
              </a:cxn>
              <a:cxn ang="0">
                <a:pos x="65" y="167"/>
              </a:cxn>
              <a:cxn ang="0">
                <a:pos x="58" y="141"/>
              </a:cxn>
              <a:cxn ang="0">
                <a:pos x="56" y="109"/>
              </a:cxn>
              <a:cxn ang="0">
                <a:pos x="58" y="78"/>
              </a:cxn>
              <a:cxn ang="0">
                <a:pos x="64" y="53"/>
              </a:cxn>
              <a:cxn ang="0">
                <a:pos x="73" y="33"/>
              </a:cxn>
              <a:cxn ang="0">
                <a:pos x="86" y="21"/>
              </a:cxn>
              <a:cxn ang="0">
                <a:pos x="104" y="15"/>
              </a:cxn>
              <a:cxn ang="0">
                <a:pos x="124" y="15"/>
              </a:cxn>
              <a:cxn ang="0">
                <a:pos x="140" y="21"/>
              </a:cxn>
              <a:cxn ang="0">
                <a:pos x="154" y="31"/>
              </a:cxn>
              <a:cxn ang="0">
                <a:pos x="165" y="46"/>
              </a:cxn>
              <a:cxn ang="0">
                <a:pos x="181" y="80"/>
              </a:cxn>
            </a:cxnLst>
            <a:rect l="0" t="0" r="r" b="b"/>
            <a:pathLst>
              <a:path w="200" h="219">
                <a:moveTo>
                  <a:pt x="193" y="6"/>
                </a:moveTo>
                <a:lnTo>
                  <a:pt x="181" y="6"/>
                </a:lnTo>
                <a:lnTo>
                  <a:pt x="169" y="18"/>
                </a:lnTo>
                <a:lnTo>
                  <a:pt x="162" y="15"/>
                </a:lnTo>
                <a:lnTo>
                  <a:pt x="155" y="11"/>
                </a:lnTo>
                <a:lnTo>
                  <a:pt x="148" y="8"/>
                </a:lnTo>
                <a:lnTo>
                  <a:pt x="141" y="5"/>
                </a:lnTo>
                <a:lnTo>
                  <a:pt x="133" y="3"/>
                </a:lnTo>
                <a:lnTo>
                  <a:pt x="125" y="1"/>
                </a:lnTo>
                <a:lnTo>
                  <a:pt x="117" y="0"/>
                </a:lnTo>
                <a:lnTo>
                  <a:pt x="109" y="0"/>
                </a:lnTo>
                <a:lnTo>
                  <a:pt x="97" y="1"/>
                </a:lnTo>
                <a:lnTo>
                  <a:pt x="86" y="2"/>
                </a:lnTo>
                <a:lnTo>
                  <a:pt x="76" y="5"/>
                </a:lnTo>
                <a:lnTo>
                  <a:pt x="66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3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8" y="67"/>
                </a:lnTo>
                <a:lnTo>
                  <a:pt x="6" y="72"/>
                </a:lnTo>
                <a:lnTo>
                  <a:pt x="5" y="77"/>
                </a:lnTo>
                <a:lnTo>
                  <a:pt x="2" y="88"/>
                </a:lnTo>
                <a:lnTo>
                  <a:pt x="0" y="98"/>
                </a:lnTo>
                <a:lnTo>
                  <a:pt x="0" y="104"/>
                </a:lnTo>
                <a:lnTo>
                  <a:pt x="0" y="109"/>
                </a:lnTo>
                <a:lnTo>
                  <a:pt x="0" y="120"/>
                </a:lnTo>
                <a:lnTo>
                  <a:pt x="2" y="131"/>
                </a:lnTo>
                <a:lnTo>
                  <a:pt x="4" y="141"/>
                </a:lnTo>
                <a:lnTo>
                  <a:pt x="7" y="151"/>
                </a:lnTo>
                <a:lnTo>
                  <a:pt x="11" y="161"/>
                </a:lnTo>
                <a:lnTo>
                  <a:pt x="16" y="170"/>
                </a:lnTo>
                <a:lnTo>
                  <a:pt x="22" y="178"/>
                </a:lnTo>
                <a:lnTo>
                  <a:pt x="25" y="182"/>
                </a:lnTo>
                <a:lnTo>
                  <a:pt x="29" y="186"/>
                </a:lnTo>
                <a:lnTo>
                  <a:pt x="36" y="193"/>
                </a:lnTo>
                <a:lnTo>
                  <a:pt x="40" y="196"/>
                </a:lnTo>
                <a:lnTo>
                  <a:pt x="45" y="200"/>
                </a:lnTo>
                <a:lnTo>
                  <a:pt x="54" y="205"/>
                </a:lnTo>
                <a:lnTo>
                  <a:pt x="64" y="210"/>
                </a:lnTo>
                <a:lnTo>
                  <a:pt x="69" y="212"/>
                </a:lnTo>
                <a:lnTo>
                  <a:pt x="75" y="214"/>
                </a:lnTo>
                <a:lnTo>
                  <a:pt x="87" y="216"/>
                </a:lnTo>
                <a:lnTo>
                  <a:pt x="99" y="218"/>
                </a:lnTo>
                <a:lnTo>
                  <a:pt x="105" y="218"/>
                </a:lnTo>
                <a:lnTo>
                  <a:pt x="113" y="219"/>
                </a:lnTo>
                <a:lnTo>
                  <a:pt x="123" y="218"/>
                </a:lnTo>
                <a:lnTo>
                  <a:pt x="133" y="217"/>
                </a:lnTo>
                <a:lnTo>
                  <a:pt x="142" y="215"/>
                </a:lnTo>
                <a:lnTo>
                  <a:pt x="150" y="213"/>
                </a:lnTo>
                <a:lnTo>
                  <a:pt x="158" y="209"/>
                </a:lnTo>
                <a:lnTo>
                  <a:pt x="165" y="205"/>
                </a:lnTo>
                <a:lnTo>
                  <a:pt x="172" y="201"/>
                </a:lnTo>
                <a:lnTo>
                  <a:pt x="177" y="196"/>
                </a:lnTo>
                <a:lnTo>
                  <a:pt x="183" y="190"/>
                </a:lnTo>
                <a:lnTo>
                  <a:pt x="187" y="183"/>
                </a:lnTo>
                <a:lnTo>
                  <a:pt x="191" y="176"/>
                </a:lnTo>
                <a:lnTo>
                  <a:pt x="194" y="168"/>
                </a:lnTo>
                <a:lnTo>
                  <a:pt x="197" y="160"/>
                </a:lnTo>
                <a:lnTo>
                  <a:pt x="198" y="151"/>
                </a:lnTo>
                <a:lnTo>
                  <a:pt x="199" y="142"/>
                </a:lnTo>
                <a:lnTo>
                  <a:pt x="200" y="132"/>
                </a:lnTo>
                <a:lnTo>
                  <a:pt x="186" y="132"/>
                </a:lnTo>
                <a:lnTo>
                  <a:pt x="185" y="141"/>
                </a:lnTo>
                <a:lnTo>
                  <a:pt x="184" y="149"/>
                </a:lnTo>
                <a:lnTo>
                  <a:pt x="183" y="156"/>
                </a:lnTo>
                <a:lnTo>
                  <a:pt x="180" y="163"/>
                </a:lnTo>
                <a:lnTo>
                  <a:pt x="178" y="170"/>
                </a:lnTo>
                <a:lnTo>
                  <a:pt x="175" y="175"/>
                </a:lnTo>
                <a:lnTo>
                  <a:pt x="171" y="181"/>
                </a:lnTo>
                <a:lnTo>
                  <a:pt x="167" y="186"/>
                </a:lnTo>
                <a:lnTo>
                  <a:pt x="163" y="190"/>
                </a:lnTo>
                <a:lnTo>
                  <a:pt x="158" y="194"/>
                </a:lnTo>
                <a:lnTo>
                  <a:pt x="153" y="197"/>
                </a:lnTo>
                <a:lnTo>
                  <a:pt x="147" y="200"/>
                </a:lnTo>
                <a:lnTo>
                  <a:pt x="141" y="202"/>
                </a:lnTo>
                <a:lnTo>
                  <a:pt x="134" y="203"/>
                </a:lnTo>
                <a:lnTo>
                  <a:pt x="127" y="204"/>
                </a:lnTo>
                <a:lnTo>
                  <a:pt x="120" y="204"/>
                </a:lnTo>
                <a:lnTo>
                  <a:pt x="112" y="204"/>
                </a:lnTo>
                <a:lnTo>
                  <a:pt x="104" y="203"/>
                </a:lnTo>
                <a:lnTo>
                  <a:pt x="98" y="201"/>
                </a:lnTo>
                <a:lnTo>
                  <a:pt x="91" y="198"/>
                </a:lnTo>
                <a:lnTo>
                  <a:pt x="86" y="195"/>
                </a:lnTo>
                <a:lnTo>
                  <a:pt x="81" y="191"/>
                </a:lnTo>
                <a:lnTo>
                  <a:pt x="76" y="186"/>
                </a:lnTo>
                <a:lnTo>
                  <a:pt x="72" y="180"/>
                </a:lnTo>
                <a:lnTo>
                  <a:pt x="68" y="174"/>
                </a:lnTo>
                <a:lnTo>
                  <a:pt x="65" y="167"/>
                </a:lnTo>
                <a:lnTo>
                  <a:pt x="62" y="159"/>
                </a:lnTo>
                <a:lnTo>
                  <a:pt x="60" y="151"/>
                </a:lnTo>
                <a:lnTo>
                  <a:pt x="58" y="141"/>
                </a:lnTo>
                <a:lnTo>
                  <a:pt x="57" y="131"/>
                </a:lnTo>
                <a:lnTo>
                  <a:pt x="57" y="121"/>
                </a:lnTo>
                <a:lnTo>
                  <a:pt x="56" y="109"/>
                </a:lnTo>
                <a:lnTo>
                  <a:pt x="56" y="98"/>
                </a:lnTo>
                <a:lnTo>
                  <a:pt x="57" y="88"/>
                </a:lnTo>
                <a:lnTo>
                  <a:pt x="58" y="78"/>
                </a:lnTo>
                <a:lnTo>
                  <a:pt x="59" y="69"/>
                </a:lnTo>
                <a:lnTo>
                  <a:pt x="61" y="61"/>
                </a:lnTo>
                <a:lnTo>
                  <a:pt x="64" y="53"/>
                </a:lnTo>
                <a:lnTo>
                  <a:pt x="66" y="46"/>
                </a:lnTo>
                <a:lnTo>
                  <a:pt x="69" y="39"/>
                </a:lnTo>
                <a:lnTo>
                  <a:pt x="73" y="33"/>
                </a:lnTo>
                <a:lnTo>
                  <a:pt x="77" y="28"/>
                </a:lnTo>
                <a:lnTo>
                  <a:pt x="81" y="24"/>
                </a:lnTo>
                <a:lnTo>
                  <a:pt x="86" y="21"/>
                </a:lnTo>
                <a:lnTo>
                  <a:pt x="92" y="18"/>
                </a:lnTo>
                <a:lnTo>
                  <a:pt x="98" y="16"/>
                </a:lnTo>
                <a:lnTo>
                  <a:pt x="104" y="15"/>
                </a:lnTo>
                <a:lnTo>
                  <a:pt x="112" y="14"/>
                </a:lnTo>
                <a:lnTo>
                  <a:pt x="118" y="14"/>
                </a:lnTo>
                <a:lnTo>
                  <a:pt x="124" y="15"/>
                </a:lnTo>
                <a:lnTo>
                  <a:pt x="130" y="16"/>
                </a:lnTo>
                <a:lnTo>
                  <a:pt x="135" y="18"/>
                </a:lnTo>
                <a:lnTo>
                  <a:pt x="140" y="21"/>
                </a:lnTo>
                <a:lnTo>
                  <a:pt x="145" y="24"/>
                </a:lnTo>
                <a:lnTo>
                  <a:pt x="150" y="27"/>
                </a:lnTo>
                <a:lnTo>
                  <a:pt x="154" y="31"/>
                </a:lnTo>
                <a:lnTo>
                  <a:pt x="158" y="35"/>
                </a:lnTo>
                <a:lnTo>
                  <a:pt x="161" y="40"/>
                </a:lnTo>
                <a:lnTo>
                  <a:pt x="165" y="46"/>
                </a:lnTo>
                <a:lnTo>
                  <a:pt x="168" y="52"/>
                </a:lnTo>
                <a:lnTo>
                  <a:pt x="175" y="65"/>
                </a:lnTo>
                <a:lnTo>
                  <a:pt x="181" y="80"/>
                </a:lnTo>
                <a:lnTo>
                  <a:pt x="193" y="80"/>
                </a:lnTo>
                <a:lnTo>
                  <a:pt x="193" y="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Freeform 12"/>
          <p:cNvSpPr>
            <a:spLocks/>
          </p:cNvSpPr>
          <p:nvPr userDrawn="1"/>
        </p:nvSpPr>
        <p:spPr bwMode="auto">
          <a:xfrm>
            <a:off x="1801813" y="400050"/>
            <a:ext cx="19526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6" y="18"/>
              </a:cxn>
              <a:cxn ang="0">
                <a:pos x="27" y="19"/>
              </a:cxn>
              <a:cxn ang="0">
                <a:pos x="29" y="23"/>
              </a:cxn>
              <a:cxn ang="0">
                <a:pos x="31" y="27"/>
              </a:cxn>
              <a:cxn ang="0">
                <a:pos x="31" y="32"/>
              </a:cxn>
              <a:cxn ang="0">
                <a:pos x="31" y="178"/>
              </a:cxn>
              <a:cxn ang="0">
                <a:pos x="31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6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9" y="198"/>
              </a:cxn>
              <a:cxn ang="0">
                <a:pos x="1" y="199"/>
              </a:cxn>
              <a:cxn ang="0">
                <a:pos x="1" y="211"/>
              </a:cxn>
              <a:cxn ang="0">
                <a:pos x="84" y="211"/>
              </a:cxn>
              <a:cxn ang="0">
                <a:pos x="84" y="199"/>
              </a:cxn>
              <a:cxn ang="0">
                <a:pos x="74" y="198"/>
              </a:cxn>
              <a:cxn ang="0">
                <a:pos x="66" y="198"/>
              </a:cxn>
              <a:cxn ang="0">
                <a:pos x="60" y="196"/>
              </a:cxn>
              <a:cxn ang="0">
                <a:pos x="55" y="194"/>
              </a:cxn>
              <a:cxn ang="0">
                <a:pos x="52" y="191"/>
              </a:cxn>
              <a:cxn ang="0">
                <a:pos x="51" y="190"/>
              </a:cxn>
              <a:cxn ang="0">
                <a:pos x="50" y="188"/>
              </a:cxn>
              <a:cxn ang="0">
                <a:pos x="49" y="184"/>
              </a:cxn>
              <a:cxn ang="0">
                <a:pos x="48" y="178"/>
              </a:cxn>
              <a:cxn ang="0">
                <a:pos x="48" y="48"/>
              </a:cxn>
              <a:cxn ang="0">
                <a:pos x="49" y="48"/>
              </a:cxn>
              <a:cxn ang="0">
                <a:pos x="167" y="211"/>
              </a:cxn>
              <a:cxn ang="0">
                <a:pos x="196" y="211"/>
              </a:cxn>
              <a:cxn ang="0">
                <a:pos x="196" y="35"/>
              </a:cxn>
              <a:cxn ang="0">
                <a:pos x="196" y="30"/>
              </a:cxn>
              <a:cxn ang="0">
                <a:pos x="197" y="26"/>
              </a:cxn>
              <a:cxn ang="0">
                <a:pos x="199" y="22"/>
              </a:cxn>
              <a:cxn ang="0">
                <a:pos x="202" y="19"/>
              </a:cxn>
              <a:cxn ang="0">
                <a:pos x="206" y="17"/>
              </a:cxn>
              <a:cxn ang="0">
                <a:pos x="211" y="15"/>
              </a:cxn>
              <a:cxn ang="0">
                <a:pos x="217" y="13"/>
              </a:cxn>
              <a:cxn ang="0">
                <a:pos x="224" y="12"/>
              </a:cxn>
              <a:cxn ang="0">
                <a:pos x="224" y="0"/>
              </a:cxn>
              <a:cxn ang="0">
                <a:pos x="146" y="0"/>
              </a:cxn>
              <a:cxn ang="0">
                <a:pos x="146" y="12"/>
              </a:cxn>
              <a:cxn ang="0">
                <a:pos x="155" y="13"/>
              </a:cxn>
              <a:cxn ang="0">
                <a:pos x="162" y="15"/>
              </a:cxn>
              <a:cxn ang="0">
                <a:pos x="167" y="17"/>
              </a:cxn>
              <a:cxn ang="0">
                <a:pos x="172" y="19"/>
              </a:cxn>
              <a:cxn ang="0">
                <a:pos x="175" y="22"/>
              </a:cxn>
              <a:cxn ang="0">
                <a:pos x="177" y="26"/>
              </a:cxn>
              <a:cxn ang="0">
                <a:pos x="178" y="30"/>
              </a:cxn>
              <a:cxn ang="0">
                <a:pos x="178" y="35"/>
              </a:cxn>
              <a:cxn ang="0">
                <a:pos x="178" y="143"/>
              </a:cxn>
              <a:cxn ang="0">
                <a:pos x="75" y="0"/>
              </a:cxn>
              <a:cxn ang="0">
                <a:pos x="0" y="0"/>
              </a:cxn>
              <a:cxn ang="0">
                <a:pos x="0" y="12"/>
              </a:cxn>
            </a:cxnLst>
            <a:rect l="0" t="0" r="r" b="b"/>
            <a:pathLst>
              <a:path w="224" h="211">
                <a:moveTo>
                  <a:pt x="0" y="12"/>
                </a:move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1" y="27"/>
                </a:lnTo>
                <a:lnTo>
                  <a:pt x="31" y="32"/>
                </a:lnTo>
                <a:lnTo>
                  <a:pt x="31" y="178"/>
                </a:lnTo>
                <a:lnTo>
                  <a:pt x="31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9" y="198"/>
                </a:lnTo>
                <a:lnTo>
                  <a:pt x="1" y="199"/>
                </a:lnTo>
                <a:lnTo>
                  <a:pt x="1" y="211"/>
                </a:lnTo>
                <a:lnTo>
                  <a:pt x="84" y="211"/>
                </a:lnTo>
                <a:lnTo>
                  <a:pt x="84" y="199"/>
                </a:lnTo>
                <a:lnTo>
                  <a:pt x="74" y="198"/>
                </a:lnTo>
                <a:lnTo>
                  <a:pt x="66" y="198"/>
                </a:lnTo>
                <a:lnTo>
                  <a:pt x="60" y="196"/>
                </a:lnTo>
                <a:lnTo>
                  <a:pt x="55" y="194"/>
                </a:lnTo>
                <a:lnTo>
                  <a:pt x="52" y="191"/>
                </a:lnTo>
                <a:lnTo>
                  <a:pt x="51" y="190"/>
                </a:lnTo>
                <a:lnTo>
                  <a:pt x="50" y="188"/>
                </a:lnTo>
                <a:lnTo>
                  <a:pt x="49" y="184"/>
                </a:lnTo>
                <a:lnTo>
                  <a:pt x="48" y="178"/>
                </a:lnTo>
                <a:lnTo>
                  <a:pt x="48" y="48"/>
                </a:lnTo>
                <a:lnTo>
                  <a:pt x="49" y="48"/>
                </a:lnTo>
                <a:lnTo>
                  <a:pt x="167" y="211"/>
                </a:lnTo>
                <a:lnTo>
                  <a:pt x="196" y="211"/>
                </a:lnTo>
                <a:lnTo>
                  <a:pt x="196" y="35"/>
                </a:lnTo>
                <a:lnTo>
                  <a:pt x="196" y="30"/>
                </a:lnTo>
                <a:lnTo>
                  <a:pt x="197" y="26"/>
                </a:lnTo>
                <a:lnTo>
                  <a:pt x="199" y="22"/>
                </a:lnTo>
                <a:lnTo>
                  <a:pt x="202" y="19"/>
                </a:lnTo>
                <a:lnTo>
                  <a:pt x="206" y="17"/>
                </a:lnTo>
                <a:lnTo>
                  <a:pt x="211" y="15"/>
                </a:lnTo>
                <a:lnTo>
                  <a:pt x="217" y="13"/>
                </a:lnTo>
                <a:lnTo>
                  <a:pt x="224" y="12"/>
                </a:lnTo>
                <a:lnTo>
                  <a:pt x="224" y="0"/>
                </a:lnTo>
                <a:lnTo>
                  <a:pt x="146" y="0"/>
                </a:lnTo>
                <a:lnTo>
                  <a:pt x="146" y="12"/>
                </a:lnTo>
                <a:lnTo>
                  <a:pt x="155" y="13"/>
                </a:lnTo>
                <a:lnTo>
                  <a:pt x="162" y="15"/>
                </a:lnTo>
                <a:lnTo>
                  <a:pt x="167" y="17"/>
                </a:lnTo>
                <a:lnTo>
                  <a:pt x="172" y="19"/>
                </a:lnTo>
                <a:lnTo>
                  <a:pt x="175" y="22"/>
                </a:lnTo>
                <a:lnTo>
                  <a:pt x="177" y="26"/>
                </a:lnTo>
                <a:lnTo>
                  <a:pt x="178" y="30"/>
                </a:lnTo>
                <a:lnTo>
                  <a:pt x="178" y="35"/>
                </a:lnTo>
                <a:lnTo>
                  <a:pt x="178" y="143"/>
                </a:lnTo>
                <a:lnTo>
                  <a:pt x="75" y="0"/>
                </a:lnTo>
                <a:lnTo>
                  <a:pt x="0" y="0"/>
                </a:lnTo>
                <a:lnTo>
                  <a:pt x="0" y="1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Freeform 13"/>
          <p:cNvSpPr>
            <a:spLocks noEditPoints="1"/>
          </p:cNvSpPr>
          <p:nvPr userDrawn="1"/>
        </p:nvSpPr>
        <p:spPr bwMode="auto">
          <a:xfrm>
            <a:off x="1431925" y="652463"/>
            <a:ext cx="160338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7" y="197"/>
              </a:cxn>
              <a:cxn ang="0">
                <a:pos x="87" y="193"/>
              </a:cxn>
              <a:cxn ang="0">
                <a:pos x="81" y="186"/>
              </a:cxn>
              <a:cxn ang="0">
                <a:pos x="80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6" y="106"/>
              </a:cxn>
              <a:cxn ang="0">
                <a:pos x="166" y="100"/>
              </a:cxn>
              <a:cxn ang="0">
                <a:pos x="171" y="96"/>
              </a:cxn>
              <a:cxn ang="0">
                <a:pos x="178" y="86"/>
              </a:cxn>
              <a:cxn ang="0">
                <a:pos x="184" y="75"/>
              </a:cxn>
              <a:cxn ang="0">
                <a:pos x="186" y="63"/>
              </a:cxn>
              <a:cxn ang="0">
                <a:pos x="186" y="49"/>
              </a:cxn>
              <a:cxn ang="0">
                <a:pos x="183" y="37"/>
              </a:cxn>
              <a:cxn ang="0">
                <a:pos x="178" y="27"/>
              </a:cxn>
              <a:cxn ang="0">
                <a:pos x="174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6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6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80" y="36"/>
              </a:cxn>
              <a:cxn ang="0">
                <a:pos x="81" y="26"/>
              </a:cxn>
              <a:cxn ang="0">
                <a:pos x="86" y="19"/>
              </a:cxn>
              <a:cxn ang="0">
                <a:pos x="92" y="15"/>
              </a:cxn>
              <a:cxn ang="0">
                <a:pos x="100" y="14"/>
              </a:cxn>
              <a:cxn ang="0">
                <a:pos x="108" y="15"/>
              </a:cxn>
              <a:cxn ang="0">
                <a:pos x="114" y="17"/>
              </a:cxn>
              <a:cxn ang="0">
                <a:pos x="123" y="24"/>
              </a:cxn>
              <a:cxn ang="0">
                <a:pos x="127" y="30"/>
              </a:cxn>
              <a:cxn ang="0">
                <a:pos x="131" y="41"/>
              </a:cxn>
              <a:cxn ang="0">
                <a:pos x="133" y="49"/>
              </a:cxn>
              <a:cxn ang="0">
                <a:pos x="133" y="67"/>
              </a:cxn>
              <a:cxn ang="0">
                <a:pos x="130" y="80"/>
              </a:cxn>
              <a:cxn ang="0">
                <a:pos x="126" y="86"/>
              </a:cxn>
              <a:cxn ang="0">
                <a:pos x="121" y="92"/>
              </a:cxn>
              <a:cxn ang="0">
                <a:pos x="110" y="98"/>
              </a:cxn>
              <a:cxn ang="0">
                <a:pos x="101" y="100"/>
              </a:cxn>
              <a:cxn ang="0">
                <a:pos x="91" y="100"/>
              </a:cxn>
              <a:cxn ang="0">
                <a:pos x="80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4" y="198"/>
                </a:lnTo>
                <a:lnTo>
                  <a:pt x="97" y="197"/>
                </a:lnTo>
                <a:lnTo>
                  <a:pt x="91" y="196"/>
                </a:lnTo>
                <a:lnTo>
                  <a:pt x="87" y="193"/>
                </a:lnTo>
                <a:lnTo>
                  <a:pt x="83" y="190"/>
                </a:lnTo>
                <a:lnTo>
                  <a:pt x="81" y="186"/>
                </a:lnTo>
                <a:lnTo>
                  <a:pt x="80" y="182"/>
                </a:lnTo>
                <a:lnTo>
                  <a:pt x="80" y="176"/>
                </a:lnTo>
                <a:lnTo>
                  <a:pt x="80" y="114"/>
                </a:lnTo>
                <a:lnTo>
                  <a:pt x="114" y="114"/>
                </a:lnTo>
                <a:lnTo>
                  <a:pt x="122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50" y="109"/>
                </a:lnTo>
                <a:lnTo>
                  <a:pt x="156" y="106"/>
                </a:lnTo>
                <a:lnTo>
                  <a:pt x="161" y="103"/>
                </a:lnTo>
                <a:lnTo>
                  <a:pt x="166" y="100"/>
                </a:lnTo>
                <a:lnTo>
                  <a:pt x="169" y="98"/>
                </a:lnTo>
                <a:lnTo>
                  <a:pt x="171" y="96"/>
                </a:lnTo>
                <a:lnTo>
                  <a:pt x="175" y="91"/>
                </a:lnTo>
                <a:lnTo>
                  <a:pt x="178" y="86"/>
                </a:lnTo>
                <a:lnTo>
                  <a:pt x="181" y="81"/>
                </a:lnTo>
                <a:lnTo>
                  <a:pt x="184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6" y="49"/>
                </a:lnTo>
                <a:lnTo>
                  <a:pt x="185" y="43"/>
                </a:lnTo>
                <a:lnTo>
                  <a:pt x="183" y="37"/>
                </a:lnTo>
                <a:lnTo>
                  <a:pt x="181" y="32"/>
                </a:lnTo>
                <a:lnTo>
                  <a:pt x="178" y="27"/>
                </a:lnTo>
                <a:lnTo>
                  <a:pt x="176" y="24"/>
                </a:lnTo>
                <a:lnTo>
                  <a:pt x="174" y="22"/>
                </a:lnTo>
                <a:lnTo>
                  <a:pt x="170" y="18"/>
                </a:lnTo>
                <a:lnTo>
                  <a:pt x="165" y="14"/>
                </a:lnTo>
                <a:lnTo>
                  <a:pt x="160" y="11"/>
                </a:lnTo>
                <a:lnTo>
                  <a:pt x="154" y="8"/>
                </a:lnTo>
                <a:lnTo>
                  <a:pt x="148" y="5"/>
                </a:lnTo>
                <a:lnTo>
                  <a:pt x="141" y="3"/>
                </a:lnTo>
                <a:lnTo>
                  <a:pt x="138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80" y="36"/>
                </a:moveTo>
                <a:lnTo>
                  <a:pt x="80" y="31"/>
                </a:lnTo>
                <a:lnTo>
                  <a:pt x="81" y="26"/>
                </a:lnTo>
                <a:lnTo>
                  <a:pt x="83" y="23"/>
                </a:lnTo>
                <a:lnTo>
                  <a:pt x="86" y="19"/>
                </a:lnTo>
                <a:lnTo>
                  <a:pt x="89" y="17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4" y="14"/>
                </a:lnTo>
                <a:lnTo>
                  <a:pt x="108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3" y="24"/>
                </a:lnTo>
                <a:lnTo>
                  <a:pt x="125" y="27"/>
                </a:lnTo>
                <a:lnTo>
                  <a:pt x="127" y="30"/>
                </a:lnTo>
                <a:lnTo>
                  <a:pt x="129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4" y="58"/>
                </a:lnTo>
                <a:lnTo>
                  <a:pt x="133" y="67"/>
                </a:lnTo>
                <a:lnTo>
                  <a:pt x="131" y="76"/>
                </a:lnTo>
                <a:lnTo>
                  <a:pt x="130" y="80"/>
                </a:lnTo>
                <a:lnTo>
                  <a:pt x="128" y="83"/>
                </a:lnTo>
                <a:lnTo>
                  <a:pt x="126" y="86"/>
                </a:lnTo>
                <a:lnTo>
                  <a:pt x="123" y="89"/>
                </a:lnTo>
                <a:lnTo>
                  <a:pt x="121" y="92"/>
                </a:lnTo>
                <a:lnTo>
                  <a:pt x="117" y="94"/>
                </a:lnTo>
                <a:lnTo>
                  <a:pt x="110" y="98"/>
                </a:lnTo>
                <a:lnTo>
                  <a:pt x="106" y="99"/>
                </a:lnTo>
                <a:lnTo>
                  <a:pt x="101" y="100"/>
                </a:lnTo>
                <a:lnTo>
                  <a:pt x="96" y="100"/>
                </a:lnTo>
                <a:lnTo>
                  <a:pt x="91" y="100"/>
                </a:lnTo>
                <a:lnTo>
                  <a:pt x="80" y="100"/>
                </a:lnTo>
                <a:lnTo>
                  <a:pt x="80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5" name="Freeform 14"/>
          <p:cNvSpPr>
            <a:spLocks noEditPoints="1"/>
          </p:cNvSpPr>
          <p:nvPr userDrawn="1"/>
        </p:nvSpPr>
        <p:spPr bwMode="auto">
          <a:xfrm>
            <a:off x="1595438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60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50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6" y="24"/>
              </a:cxn>
              <a:cxn ang="0">
                <a:pos x="147" y="40"/>
              </a:cxn>
              <a:cxn ang="0">
                <a:pos x="155" y="61"/>
              </a:cxn>
              <a:cxn ang="0">
                <a:pos x="157" y="79"/>
              </a:cxn>
              <a:cxn ang="0">
                <a:pos x="159" y="98"/>
              </a:cxn>
              <a:cxn ang="0">
                <a:pos x="158" y="130"/>
              </a:cxn>
              <a:cxn ang="0">
                <a:pos x="150" y="172"/>
              </a:cxn>
              <a:cxn ang="0">
                <a:pos x="142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40" y="213"/>
                </a:lnTo>
                <a:lnTo>
                  <a:pt x="150" y="210"/>
                </a:lnTo>
                <a:lnTo>
                  <a:pt x="160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5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5" y="32"/>
                </a:lnTo>
                <a:lnTo>
                  <a:pt x="177" y="25"/>
                </a:lnTo>
                <a:lnTo>
                  <a:pt x="168" y="19"/>
                </a:lnTo>
                <a:lnTo>
                  <a:pt x="160" y="13"/>
                </a:lnTo>
                <a:lnTo>
                  <a:pt x="150" y="9"/>
                </a:lnTo>
                <a:lnTo>
                  <a:pt x="140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6" y="24"/>
                </a:lnTo>
                <a:lnTo>
                  <a:pt x="141" y="29"/>
                </a:lnTo>
                <a:lnTo>
                  <a:pt x="144" y="34"/>
                </a:lnTo>
                <a:lnTo>
                  <a:pt x="147" y="40"/>
                </a:lnTo>
                <a:lnTo>
                  <a:pt x="150" y="46"/>
                </a:lnTo>
                <a:lnTo>
                  <a:pt x="153" y="53"/>
                </a:lnTo>
                <a:lnTo>
                  <a:pt x="155" y="61"/>
                </a:lnTo>
                <a:lnTo>
                  <a:pt x="155" y="65"/>
                </a:lnTo>
                <a:lnTo>
                  <a:pt x="156" y="70"/>
                </a:lnTo>
                <a:lnTo>
                  <a:pt x="157" y="79"/>
                </a:lnTo>
                <a:lnTo>
                  <a:pt x="158" y="83"/>
                </a:lnTo>
                <a:lnTo>
                  <a:pt x="158" y="88"/>
                </a:lnTo>
                <a:lnTo>
                  <a:pt x="159" y="98"/>
                </a:lnTo>
                <a:lnTo>
                  <a:pt x="159" y="109"/>
                </a:lnTo>
                <a:lnTo>
                  <a:pt x="159" y="120"/>
                </a:lnTo>
                <a:lnTo>
                  <a:pt x="158" y="130"/>
                </a:lnTo>
                <a:lnTo>
                  <a:pt x="156" y="149"/>
                </a:lnTo>
                <a:lnTo>
                  <a:pt x="153" y="165"/>
                </a:lnTo>
                <a:lnTo>
                  <a:pt x="150" y="172"/>
                </a:lnTo>
                <a:lnTo>
                  <a:pt x="147" y="179"/>
                </a:lnTo>
                <a:lnTo>
                  <a:pt x="144" y="185"/>
                </a:lnTo>
                <a:lnTo>
                  <a:pt x="142" y="187"/>
                </a:lnTo>
                <a:lnTo>
                  <a:pt x="141" y="190"/>
                </a:lnTo>
                <a:lnTo>
                  <a:pt x="136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Freeform 15"/>
          <p:cNvSpPr>
            <a:spLocks noEditPoints="1"/>
          </p:cNvSpPr>
          <p:nvPr userDrawn="1"/>
        </p:nvSpPr>
        <p:spPr bwMode="auto">
          <a:xfrm>
            <a:off x="1778000" y="652463"/>
            <a:ext cx="161925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6" y="197"/>
              </a:cxn>
              <a:cxn ang="0">
                <a:pos x="86" y="193"/>
              </a:cxn>
              <a:cxn ang="0">
                <a:pos x="81" y="186"/>
              </a:cxn>
              <a:cxn ang="0">
                <a:pos x="79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5" y="106"/>
              </a:cxn>
              <a:cxn ang="0">
                <a:pos x="166" y="100"/>
              </a:cxn>
              <a:cxn ang="0">
                <a:pos x="170" y="96"/>
              </a:cxn>
              <a:cxn ang="0">
                <a:pos x="178" y="86"/>
              </a:cxn>
              <a:cxn ang="0">
                <a:pos x="183" y="75"/>
              </a:cxn>
              <a:cxn ang="0">
                <a:pos x="186" y="63"/>
              </a:cxn>
              <a:cxn ang="0">
                <a:pos x="185" y="49"/>
              </a:cxn>
              <a:cxn ang="0">
                <a:pos x="183" y="37"/>
              </a:cxn>
              <a:cxn ang="0">
                <a:pos x="177" y="27"/>
              </a:cxn>
              <a:cxn ang="0">
                <a:pos x="173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19" y="14"/>
              </a:cxn>
              <a:cxn ang="0">
                <a:pos x="25" y="18"/>
              </a:cxn>
              <a:cxn ang="0">
                <a:pos x="28" y="23"/>
              </a:cxn>
              <a:cxn ang="0">
                <a:pos x="30" y="32"/>
              </a:cxn>
              <a:cxn ang="0">
                <a:pos x="30" y="184"/>
              </a:cxn>
              <a:cxn ang="0">
                <a:pos x="28" y="188"/>
              </a:cxn>
              <a:cxn ang="0">
                <a:pos x="25" y="193"/>
              </a:cxn>
              <a:cxn ang="0">
                <a:pos x="19" y="196"/>
              </a:cxn>
              <a:cxn ang="0">
                <a:pos x="8" y="198"/>
              </a:cxn>
              <a:cxn ang="0">
                <a:pos x="0" y="211"/>
              </a:cxn>
              <a:cxn ang="0">
                <a:pos x="79" y="36"/>
              </a:cxn>
              <a:cxn ang="0">
                <a:pos x="81" y="26"/>
              </a:cxn>
              <a:cxn ang="0">
                <a:pos x="85" y="19"/>
              </a:cxn>
              <a:cxn ang="0">
                <a:pos x="91" y="15"/>
              </a:cxn>
              <a:cxn ang="0">
                <a:pos x="99" y="14"/>
              </a:cxn>
              <a:cxn ang="0">
                <a:pos x="107" y="15"/>
              </a:cxn>
              <a:cxn ang="0">
                <a:pos x="114" y="17"/>
              </a:cxn>
              <a:cxn ang="0">
                <a:pos x="122" y="24"/>
              </a:cxn>
              <a:cxn ang="0">
                <a:pos x="126" y="30"/>
              </a:cxn>
              <a:cxn ang="0">
                <a:pos x="131" y="41"/>
              </a:cxn>
              <a:cxn ang="0">
                <a:pos x="133" y="49"/>
              </a:cxn>
              <a:cxn ang="0">
                <a:pos x="132" y="67"/>
              </a:cxn>
              <a:cxn ang="0">
                <a:pos x="129" y="80"/>
              </a:cxn>
              <a:cxn ang="0">
                <a:pos x="125" y="86"/>
              </a:cxn>
              <a:cxn ang="0">
                <a:pos x="120" y="92"/>
              </a:cxn>
              <a:cxn ang="0">
                <a:pos x="110" y="98"/>
              </a:cxn>
              <a:cxn ang="0">
                <a:pos x="101" y="100"/>
              </a:cxn>
              <a:cxn ang="0">
                <a:pos x="90" y="100"/>
              </a:cxn>
              <a:cxn ang="0">
                <a:pos x="79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3" y="198"/>
                </a:lnTo>
                <a:lnTo>
                  <a:pt x="96" y="197"/>
                </a:lnTo>
                <a:lnTo>
                  <a:pt x="90" y="196"/>
                </a:lnTo>
                <a:lnTo>
                  <a:pt x="86" y="193"/>
                </a:lnTo>
                <a:lnTo>
                  <a:pt x="83" y="190"/>
                </a:lnTo>
                <a:lnTo>
                  <a:pt x="81" y="186"/>
                </a:lnTo>
                <a:lnTo>
                  <a:pt x="79" y="182"/>
                </a:lnTo>
                <a:lnTo>
                  <a:pt x="79" y="176"/>
                </a:lnTo>
                <a:lnTo>
                  <a:pt x="79" y="114"/>
                </a:lnTo>
                <a:lnTo>
                  <a:pt x="114" y="114"/>
                </a:lnTo>
                <a:lnTo>
                  <a:pt x="121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49" y="109"/>
                </a:lnTo>
                <a:lnTo>
                  <a:pt x="155" y="106"/>
                </a:lnTo>
                <a:lnTo>
                  <a:pt x="161" y="103"/>
                </a:lnTo>
                <a:lnTo>
                  <a:pt x="166" y="100"/>
                </a:lnTo>
                <a:lnTo>
                  <a:pt x="168" y="98"/>
                </a:lnTo>
                <a:lnTo>
                  <a:pt x="170" y="96"/>
                </a:lnTo>
                <a:lnTo>
                  <a:pt x="174" y="91"/>
                </a:lnTo>
                <a:lnTo>
                  <a:pt x="178" y="86"/>
                </a:lnTo>
                <a:lnTo>
                  <a:pt x="181" y="81"/>
                </a:lnTo>
                <a:lnTo>
                  <a:pt x="183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7"/>
                </a:lnTo>
                <a:lnTo>
                  <a:pt x="180" y="32"/>
                </a:lnTo>
                <a:lnTo>
                  <a:pt x="177" y="27"/>
                </a:lnTo>
                <a:lnTo>
                  <a:pt x="175" y="24"/>
                </a:lnTo>
                <a:lnTo>
                  <a:pt x="173" y="22"/>
                </a:lnTo>
                <a:lnTo>
                  <a:pt x="169" y="18"/>
                </a:lnTo>
                <a:lnTo>
                  <a:pt x="165" y="14"/>
                </a:lnTo>
                <a:lnTo>
                  <a:pt x="159" y="11"/>
                </a:lnTo>
                <a:lnTo>
                  <a:pt x="154" y="8"/>
                </a:lnTo>
                <a:lnTo>
                  <a:pt x="147" y="5"/>
                </a:lnTo>
                <a:lnTo>
                  <a:pt x="141" y="3"/>
                </a:lnTo>
                <a:lnTo>
                  <a:pt x="137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8"/>
                </a:lnTo>
                <a:lnTo>
                  <a:pt x="26" y="19"/>
                </a:lnTo>
                <a:lnTo>
                  <a:pt x="28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79" y="36"/>
                </a:moveTo>
                <a:lnTo>
                  <a:pt x="79" y="31"/>
                </a:lnTo>
                <a:lnTo>
                  <a:pt x="81" y="26"/>
                </a:lnTo>
                <a:lnTo>
                  <a:pt x="83" y="23"/>
                </a:lnTo>
                <a:lnTo>
                  <a:pt x="85" y="19"/>
                </a:lnTo>
                <a:lnTo>
                  <a:pt x="88" y="17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2" y="24"/>
                </a:lnTo>
                <a:lnTo>
                  <a:pt x="124" y="27"/>
                </a:lnTo>
                <a:lnTo>
                  <a:pt x="126" y="30"/>
                </a:lnTo>
                <a:lnTo>
                  <a:pt x="128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3" y="58"/>
                </a:lnTo>
                <a:lnTo>
                  <a:pt x="132" y="67"/>
                </a:lnTo>
                <a:lnTo>
                  <a:pt x="131" y="76"/>
                </a:lnTo>
                <a:lnTo>
                  <a:pt x="129" y="80"/>
                </a:lnTo>
                <a:lnTo>
                  <a:pt x="127" y="83"/>
                </a:lnTo>
                <a:lnTo>
                  <a:pt x="125" y="86"/>
                </a:lnTo>
                <a:lnTo>
                  <a:pt x="123" y="89"/>
                </a:lnTo>
                <a:lnTo>
                  <a:pt x="120" y="92"/>
                </a:lnTo>
                <a:lnTo>
                  <a:pt x="117" y="94"/>
                </a:lnTo>
                <a:lnTo>
                  <a:pt x="110" y="98"/>
                </a:lnTo>
                <a:lnTo>
                  <a:pt x="105" y="99"/>
                </a:lnTo>
                <a:lnTo>
                  <a:pt x="101" y="100"/>
                </a:lnTo>
                <a:lnTo>
                  <a:pt x="96" y="100"/>
                </a:lnTo>
                <a:lnTo>
                  <a:pt x="90" y="100"/>
                </a:lnTo>
                <a:lnTo>
                  <a:pt x="79" y="100"/>
                </a:lnTo>
                <a:lnTo>
                  <a:pt x="79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Freeform 16"/>
          <p:cNvSpPr>
            <a:spLocks noEditPoints="1"/>
          </p:cNvSpPr>
          <p:nvPr userDrawn="1"/>
        </p:nvSpPr>
        <p:spPr bwMode="auto">
          <a:xfrm>
            <a:off x="1947863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59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49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5" y="24"/>
              </a:cxn>
              <a:cxn ang="0">
                <a:pos x="146" y="40"/>
              </a:cxn>
              <a:cxn ang="0">
                <a:pos x="154" y="61"/>
              </a:cxn>
              <a:cxn ang="0">
                <a:pos x="156" y="79"/>
              </a:cxn>
              <a:cxn ang="0">
                <a:pos x="158" y="98"/>
              </a:cxn>
              <a:cxn ang="0">
                <a:pos x="157" y="130"/>
              </a:cxn>
              <a:cxn ang="0">
                <a:pos x="149" y="172"/>
              </a:cxn>
              <a:cxn ang="0">
                <a:pos x="141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39" y="213"/>
                </a:lnTo>
                <a:lnTo>
                  <a:pt x="149" y="210"/>
                </a:lnTo>
                <a:lnTo>
                  <a:pt x="159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4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4" y="32"/>
                </a:lnTo>
                <a:lnTo>
                  <a:pt x="177" y="25"/>
                </a:lnTo>
                <a:lnTo>
                  <a:pt x="168" y="19"/>
                </a:lnTo>
                <a:lnTo>
                  <a:pt x="159" y="13"/>
                </a:lnTo>
                <a:lnTo>
                  <a:pt x="149" y="9"/>
                </a:lnTo>
                <a:lnTo>
                  <a:pt x="139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5" y="24"/>
                </a:lnTo>
                <a:lnTo>
                  <a:pt x="139" y="29"/>
                </a:lnTo>
                <a:lnTo>
                  <a:pt x="143" y="34"/>
                </a:lnTo>
                <a:lnTo>
                  <a:pt x="146" y="40"/>
                </a:lnTo>
                <a:lnTo>
                  <a:pt x="149" y="46"/>
                </a:lnTo>
                <a:lnTo>
                  <a:pt x="152" y="53"/>
                </a:lnTo>
                <a:lnTo>
                  <a:pt x="154" y="61"/>
                </a:lnTo>
                <a:lnTo>
                  <a:pt x="154" y="65"/>
                </a:lnTo>
                <a:lnTo>
                  <a:pt x="155" y="70"/>
                </a:lnTo>
                <a:lnTo>
                  <a:pt x="156" y="79"/>
                </a:lnTo>
                <a:lnTo>
                  <a:pt x="157" y="83"/>
                </a:lnTo>
                <a:lnTo>
                  <a:pt x="157" y="88"/>
                </a:lnTo>
                <a:lnTo>
                  <a:pt x="158" y="98"/>
                </a:lnTo>
                <a:lnTo>
                  <a:pt x="158" y="109"/>
                </a:lnTo>
                <a:lnTo>
                  <a:pt x="158" y="120"/>
                </a:lnTo>
                <a:lnTo>
                  <a:pt x="157" y="130"/>
                </a:lnTo>
                <a:lnTo>
                  <a:pt x="155" y="149"/>
                </a:lnTo>
                <a:lnTo>
                  <a:pt x="152" y="165"/>
                </a:lnTo>
                <a:lnTo>
                  <a:pt x="149" y="172"/>
                </a:lnTo>
                <a:lnTo>
                  <a:pt x="146" y="179"/>
                </a:lnTo>
                <a:lnTo>
                  <a:pt x="143" y="185"/>
                </a:lnTo>
                <a:lnTo>
                  <a:pt x="141" y="187"/>
                </a:lnTo>
                <a:lnTo>
                  <a:pt x="139" y="190"/>
                </a:lnTo>
                <a:lnTo>
                  <a:pt x="135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Freeform 17"/>
          <p:cNvSpPr>
            <a:spLocks noEditPoints="1"/>
          </p:cNvSpPr>
          <p:nvPr userDrawn="1"/>
        </p:nvSpPr>
        <p:spPr bwMode="auto">
          <a:xfrm>
            <a:off x="2292350" y="649288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4" y="202"/>
              </a:cxn>
              <a:cxn ang="0">
                <a:pos x="61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8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5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4" y="180"/>
              </a:cxn>
              <a:cxn ang="0">
                <a:pos x="30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4" y="202"/>
                </a:lnTo>
                <a:lnTo>
                  <a:pt x="61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8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5" y="202"/>
                </a:lnTo>
                <a:lnTo>
                  <a:pt x="140" y="202"/>
                </a:lnTo>
                <a:lnTo>
                  <a:pt x="135" y="203"/>
                </a:lnTo>
                <a:lnTo>
                  <a:pt x="123" y="203"/>
                </a:lnTo>
                <a:lnTo>
                  <a:pt x="123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4" y="180"/>
                </a:lnTo>
                <a:lnTo>
                  <a:pt x="30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9" name="Freeform 18"/>
          <p:cNvSpPr>
            <a:spLocks noEditPoints="1"/>
          </p:cNvSpPr>
          <p:nvPr userDrawn="1"/>
        </p:nvSpPr>
        <p:spPr bwMode="auto">
          <a:xfrm>
            <a:off x="2493963" y="652463"/>
            <a:ext cx="177800" cy="171450"/>
          </a:xfrm>
          <a:custGeom>
            <a:avLst/>
            <a:gdLst/>
            <a:ahLst/>
            <a:cxnLst>
              <a:cxn ang="0">
                <a:pos x="192" y="179"/>
              </a:cxn>
              <a:cxn ang="0">
                <a:pos x="189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5" y="154"/>
              </a:cxn>
              <a:cxn ang="0">
                <a:pos x="155" y="131"/>
              </a:cxn>
              <a:cxn ang="0">
                <a:pos x="147" y="122"/>
              </a:cxn>
              <a:cxn ang="0">
                <a:pos x="135" y="114"/>
              </a:cxn>
              <a:cxn ang="0">
                <a:pos x="119" y="109"/>
              </a:cxn>
              <a:cxn ang="0">
                <a:pos x="125" y="106"/>
              </a:cxn>
              <a:cxn ang="0">
                <a:pos x="151" y="101"/>
              </a:cxn>
              <a:cxn ang="0">
                <a:pos x="167" y="93"/>
              </a:cxn>
              <a:cxn ang="0">
                <a:pos x="180" y="81"/>
              </a:cxn>
              <a:cxn ang="0">
                <a:pos x="186" y="63"/>
              </a:cxn>
              <a:cxn ang="0">
                <a:pos x="185" y="43"/>
              </a:cxn>
              <a:cxn ang="0">
                <a:pos x="179" y="27"/>
              </a:cxn>
              <a:cxn ang="0">
                <a:pos x="167" y="15"/>
              </a:cxn>
              <a:cxn ang="0">
                <a:pos x="149" y="6"/>
              </a:cxn>
              <a:cxn ang="0">
                <a:pos x="126" y="1"/>
              </a:cxn>
              <a:cxn ang="0">
                <a:pos x="0" y="0"/>
              </a:cxn>
              <a:cxn ang="0">
                <a:pos x="15" y="13"/>
              </a:cxn>
              <a:cxn ang="0">
                <a:pos x="26" y="18"/>
              </a:cxn>
              <a:cxn ang="0">
                <a:pos x="30" y="27"/>
              </a:cxn>
              <a:cxn ang="0">
                <a:pos x="30" y="184"/>
              </a:cxn>
              <a:cxn ang="0">
                <a:pos x="27" y="191"/>
              </a:cxn>
              <a:cxn ang="0">
                <a:pos x="20" y="196"/>
              </a:cxn>
              <a:cxn ang="0">
                <a:pos x="0" y="199"/>
              </a:cxn>
              <a:cxn ang="0">
                <a:pos x="109" y="199"/>
              </a:cxn>
              <a:cxn ang="0">
                <a:pos x="89" y="195"/>
              </a:cxn>
              <a:cxn ang="0">
                <a:pos x="82" y="189"/>
              </a:cxn>
              <a:cxn ang="0">
                <a:pos x="80" y="183"/>
              </a:cxn>
              <a:cxn ang="0">
                <a:pos x="80" y="110"/>
              </a:cxn>
              <a:cxn ang="0">
                <a:pos x="99" y="114"/>
              </a:cxn>
              <a:cxn ang="0">
                <a:pos x="106" y="119"/>
              </a:cxn>
              <a:cxn ang="0">
                <a:pos x="111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4" y="207"/>
              </a:cxn>
              <a:cxn ang="0">
                <a:pos x="146" y="213"/>
              </a:cxn>
              <a:cxn ang="0">
                <a:pos x="162" y="215"/>
              </a:cxn>
              <a:cxn ang="0">
                <a:pos x="178" y="212"/>
              </a:cxn>
              <a:cxn ang="0">
                <a:pos x="190" y="207"/>
              </a:cxn>
              <a:cxn ang="0">
                <a:pos x="204" y="185"/>
              </a:cxn>
              <a:cxn ang="0">
                <a:pos x="207" y="170"/>
              </a:cxn>
              <a:cxn ang="0">
                <a:pos x="80" y="32"/>
              </a:cxn>
              <a:cxn ang="0">
                <a:pos x="83" y="20"/>
              </a:cxn>
              <a:cxn ang="0">
                <a:pos x="92" y="15"/>
              </a:cxn>
              <a:cxn ang="0">
                <a:pos x="103" y="14"/>
              </a:cxn>
              <a:cxn ang="0">
                <a:pos x="114" y="17"/>
              </a:cxn>
              <a:cxn ang="0">
                <a:pos x="125" y="26"/>
              </a:cxn>
              <a:cxn ang="0">
                <a:pos x="130" y="35"/>
              </a:cxn>
              <a:cxn ang="0">
                <a:pos x="133" y="52"/>
              </a:cxn>
              <a:cxn ang="0">
                <a:pos x="133" y="68"/>
              </a:cxn>
              <a:cxn ang="0">
                <a:pos x="128" y="82"/>
              </a:cxn>
              <a:cxn ang="0">
                <a:pos x="122" y="88"/>
              </a:cxn>
              <a:cxn ang="0">
                <a:pos x="111" y="94"/>
              </a:cxn>
              <a:cxn ang="0">
                <a:pos x="92" y="98"/>
              </a:cxn>
            </a:cxnLst>
            <a:rect l="0" t="0" r="r" b="b"/>
            <a:pathLst>
              <a:path w="207" h="215">
                <a:moveTo>
                  <a:pt x="194" y="164"/>
                </a:moveTo>
                <a:lnTo>
                  <a:pt x="193" y="172"/>
                </a:lnTo>
                <a:lnTo>
                  <a:pt x="192" y="179"/>
                </a:lnTo>
                <a:lnTo>
                  <a:pt x="190" y="182"/>
                </a:lnTo>
                <a:lnTo>
                  <a:pt x="190" y="184"/>
                </a:lnTo>
                <a:lnTo>
                  <a:pt x="189" y="185"/>
                </a:lnTo>
                <a:lnTo>
                  <a:pt x="187" y="186"/>
                </a:lnTo>
                <a:lnTo>
                  <a:pt x="184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1" y="171"/>
                </a:lnTo>
                <a:lnTo>
                  <a:pt x="165" y="154"/>
                </a:lnTo>
                <a:lnTo>
                  <a:pt x="162" y="146"/>
                </a:lnTo>
                <a:lnTo>
                  <a:pt x="159" y="138"/>
                </a:lnTo>
                <a:lnTo>
                  <a:pt x="155" y="131"/>
                </a:lnTo>
                <a:lnTo>
                  <a:pt x="153" y="128"/>
                </a:lnTo>
                <a:lnTo>
                  <a:pt x="150" y="125"/>
                </a:lnTo>
                <a:lnTo>
                  <a:pt x="147" y="122"/>
                </a:lnTo>
                <a:lnTo>
                  <a:pt x="144" y="119"/>
                </a:lnTo>
                <a:lnTo>
                  <a:pt x="140" y="116"/>
                </a:lnTo>
                <a:lnTo>
                  <a:pt x="135" y="114"/>
                </a:lnTo>
                <a:lnTo>
                  <a:pt x="130" y="112"/>
                </a:lnTo>
                <a:lnTo>
                  <a:pt x="125" y="110"/>
                </a:lnTo>
                <a:lnTo>
                  <a:pt x="119" y="109"/>
                </a:lnTo>
                <a:lnTo>
                  <a:pt x="112" y="108"/>
                </a:lnTo>
                <a:lnTo>
                  <a:pt x="112" y="107"/>
                </a:lnTo>
                <a:lnTo>
                  <a:pt x="125" y="106"/>
                </a:lnTo>
                <a:lnTo>
                  <a:pt x="138" y="105"/>
                </a:lnTo>
                <a:lnTo>
                  <a:pt x="145" y="103"/>
                </a:lnTo>
                <a:lnTo>
                  <a:pt x="151" y="101"/>
                </a:lnTo>
                <a:lnTo>
                  <a:pt x="157" y="99"/>
                </a:lnTo>
                <a:lnTo>
                  <a:pt x="162" y="96"/>
                </a:lnTo>
                <a:lnTo>
                  <a:pt x="167" y="93"/>
                </a:lnTo>
                <a:lnTo>
                  <a:pt x="172" y="90"/>
                </a:lnTo>
                <a:lnTo>
                  <a:pt x="176" y="86"/>
                </a:lnTo>
                <a:lnTo>
                  <a:pt x="180" y="81"/>
                </a:lnTo>
                <a:lnTo>
                  <a:pt x="182" y="76"/>
                </a:lnTo>
                <a:lnTo>
                  <a:pt x="185" y="70"/>
                </a:lnTo>
                <a:lnTo>
                  <a:pt x="186" y="63"/>
                </a:lnTo>
                <a:lnTo>
                  <a:pt x="186" y="56"/>
                </a:lnTo>
                <a:lnTo>
                  <a:pt x="186" y="50"/>
                </a:lnTo>
                <a:lnTo>
                  <a:pt x="185" y="43"/>
                </a:lnTo>
                <a:lnTo>
                  <a:pt x="184" y="38"/>
                </a:lnTo>
                <a:lnTo>
                  <a:pt x="181" y="32"/>
                </a:lnTo>
                <a:lnTo>
                  <a:pt x="179" y="27"/>
                </a:lnTo>
                <a:lnTo>
                  <a:pt x="175" y="23"/>
                </a:lnTo>
                <a:lnTo>
                  <a:pt x="171" y="18"/>
                </a:lnTo>
                <a:lnTo>
                  <a:pt x="167" y="15"/>
                </a:lnTo>
                <a:lnTo>
                  <a:pt x="161" y="11"/>
                </a:lnTo>
                <a:lnTo>
                  <a:pt x="156" y="8"/>
                </a:lnTo>
                <a:lnTo>
                  <a:pt x="149" y="6"/>
                </a:lnTo>
                <a:lnTo>
                  <a:pt x="142" y="3"/>
                </a:lnTo>
                <a:lnTo>
                  <a:pt x="134" y="2"/>
                </a:lnTo>
                <a:lnTo>
                  <a:pt x="126" y="1"/>
                </a:lnTo>
                <a:lnTo>
                  <a:pt x="117" y="0"/>
                </a:lnTo>
                <a:lnTo>
                  <a:pt x="108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09" y="211"/>
                </a:lnTo>
                <a:lnTo>
                  <a:pt x="109" y="199"/>
                </a:lnTo>
                <a:lnTo>
                  <a:pt x="100" y="198"/>
                </a:lnTo>
                <a:lnTo>
                  <a:pt x="94" y="197"/>
                </a:lnTo>
                <a:lnTo>
                  <a:pt x="89" y="195"/>
                </a:lnTo>
                <a:lnTo>
                  <a:pt x="85" y="193"/>
                </a:lnTo>
                <a:lnTo>
                  <a:pt x="83" y="191"/>
                </a:lnTo>
                <a:lnTo>
                  <a:pt x="82" y="189"/>
                </a:lnTo>
                <a:lnTo>
                  <a:pt x="81" y="187"/>
                </a:lnTo>
                <a:lnTo>
                  <a:pt x="81" y="185"/>
                </a:lnTo>
                <a:lnTo>
                  <a:pt x="80" y="183"/>
                </a:lnTo>
                <a:lnTo>
                  <a:pt x="80" y="180"/>
                </a:lnTo>
                <a:lnTo>
                  <a:pt x="80" y="174"/>
                </a:lnTo>
                <a:lnTo>
                  <a:pt x="80" y="110"/>
                </a:lnTo>
                <a:lnTo>
                  <a:pt x="91" y="112"/>
                </a:lnTo>
                <a:lnTo>
                  <a:pt x="95" y="113"/>
                </a:lnTo>
                <a:lnTo>
                  <a:pt x="99" y="114"/>
                </a:lnTo>
                <a:lnTo>
                  <a:pt x="102" y="116"/>
                </a:lnTo>
                <a:lnTo>
                  <a:pt x="105" y="118"/>
                </a:lnTo>
                <a:lnTo>
                  <a:pt x="106" y="119"/>
                </a:lnTo>
                <a:lnTo>
                  <a:pt x="108" y="121"/>
                </a:lnTo>
                <a:lnTo>
                  <a:pt x="109" y="123"/>
                </a:lnTo>
                <a:lnTo>
                  <a:pt x="111" y="126"/>
                </a:lnTo>
                <a:lnTo>
                  <a:pt x="112" y="130"/>
                </a:lnTo>
                <a:lnTo>
                  <a:pt x="114" y="138"/>
                </a:lnTo>
                <a:lnTo>
                  <a:pt x="115" y="149"/>
                </a:lnTo>
                <a:lnTo>
                  <a:pt x="116" y="162"/>
                </a:lnTo>
                <a:lnTo>
                  <a:pt x="117" y="174"/>
                </a:lnTo>
                <a:lnTo>
                  <a:pt x="118" y="180"/>
                </a:lnTo>
                <a:lnTo>
                  <a:pt x="120" y="185"/>
                </a:lnTo>
                <a:lnTo>
                  <a:pt x="123" y="194"/>
                </a:lnTo>
                <a:lnTo>
                  <a:pt x="125" y="198"/>
                </a:lnTo>
                <a:lnTo>
                  <a:pt x="128" y="202"/>
                </a:lnTo>
                <a:lnTo>
                  <a:pt x="131" y="205"/>
                </a:lnTo>
                <a:lnTo>
                  <a:pt x="134" y="207"/>
                </a:lnTo>
                <a:lnTo>
                  <a:pt x="138" y="210"/>
                </a:lnTo>
                <a:lnTo>
                  <a:pt x="142" y="211"/>
                </a:lnTo>
                <a:lnTo>
                  <a:pt x="146" y="213"/>
                </a:lnTo>
                <a:lnTo>
                  <a:pt x="151" y="214"/>
                </a:lnTo>
                <a:lnTo>
                  <a:pt x="156" y="214"/>
                </a:lnTo>
                <a:lnTo>
                  <a:pt x="162" y="215"/>
                </a:lnTo>
                <a:lnTo>
                  <a:pt x="168" y="214"/>
                </a:lnTo>
                <a:lnTo>
                  <a:pt x="173" y="214"/>
                </a:lnTo>
                <a:lnTo>
                  <a:pt x="178" y="212"/>
                </a:lnTo>
                <a:lnTo>
                  <a:pt x="182" y="211"/>
                </a:lnTo>
                <a:lnTo>
                  <a:pt x="187" y="209"/>
                </a:lnTo>
                <a:lnTo>
                  <a:pt x="190" y="207"/>
                </a:lnTo>
                <a:lnTo>
                  <a:pt x="196" y="201"/>
                </a:lnTo>
                <a:lnTo>
                  <a:pt x="201" y="193"/>
                </a:lnTo>
                <a:lnTo>
                  <a:pt x="204" y="185"/>
                </a:lnTo>
                <a:lnTo>
                  <a:pt x="205" y="180"/>
                </a:lnTo>
                <a:lnTo>
                  <a:pt x="206" y="175"/>
                </a:lnTo>
                <a:lnTo>
                  <a:pt x="207" y="170"/>
                </a:lnTo>
                <a:lnTo>
                  <a:pt x="207" y="164"/>
                </a:lnTo>
                <a:lnTo>
                  <a:pt x="194" y="164"/>
                </a:lnTo>
                <a:close/>
                <a:moveTo>
                  <a:pt x="80" y="32"/>
                </a:moveTo>
                <a:lnTo>
                  <a:pt x="80" y="27"/>
                </a:lnTo>
                <a:lnTo>
                  <a:pt x="81" y="23"/>
                </a:lnTo>
                <a:lnTo>
                  <a:pt x="83" y="20"/>
                </a:lnTo>
                <a:lnTo>
                  <a:pt x="86" y="18"/>
                </a:lnTo>
                <a:lnTo>
                  <a:pt x="88" y="16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17" y="19"/>
                </a:lnTo>
                <a:lnTo>
                  <a:pt x="120" y="21"/>
                </a:lnTo>
                <a:lnTo>
                  <a:pt x="125" y="26"/>
                </a:lnTo>
                <a:lnTo>
                  <a:pt x="127" y="28"/>
                </a:lnTo>
                <a:lnTo>
                  <a:pt x="128" y="32"/>
                </a:lnTo>
                <a:lnTo>
                  <a:pt x="130" y="35"/>
                </a:lnTo>
                <a:lnTo>
                  <a:pt x="131" y="39"/>
                </a:lnTo>
                <a:lnTo>
                  <a:pt x="133" y="47"/>
                </a:lnTo>
                <a:lnTo>
                  <a:pt x="133" y="52"/>
                </a:lnTo>
                <a:lnTo>
                  <a:pt x="134" y="56"/>
                </a:lnTo>
                <a:lnTo>
                  <a:pt x="133" y="63"/>
                </a:lnTo>
                <a:lnTo>
                  <a:pt x="133" y="68"/>
                </a:lnTo>
                <a:lnTo>
                  <a:pt x="131" y="73"/>
                </a:lnTo>
                <a:lnTo>
                  <a:pt x="130" y="78"/>
                </a:lnTo>
                <a:lnTo>
                  <a:pt x="128" y="82"/>
                </a:lnTo>
                <a:lnTo>
                  <a:pt x="125" y="85"/>
                </a:lnTo>
                <a:lnTo>
                  <a:pt x="124" y="86"/>
                </a:lnTo>
                <a:lnTo>
                  <a:pt x="122" y="88"/>
                </a:lnTo>
                <a:lnTo>
                  <a:pt x="119" y="90"/>
                </a:lnTo>
                <a:lnTo>
                  <a:pt x="115" y="92"/>
                </a:lnTo>
                <a:lnTo>
                  <a:pt x="111" y="94"/>
                </a:lnTo>
                <a:lnTo>
                  <a:pt x="102" y="96"/>
                </a:lnTo>
                <a:lnTo>
                  <a:pt x="97" y="97"/>
                </a:lnTo>
                <a:lnTo>
                  <a:pt x="92" y="98"/>
                </a:lnTo>
                <a:lnTo>
                  <a:pt x="80" y="98"/>
                </a:lnTo>
                <a:lnTo>
                  <a:pt x="80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" name="Freeform 19"/>
          <p:cNvSpPr>
            <a:spLocks/>
          </p:cNvSpPr>
          <p:nvPr userDrawn="1"/>
        </p:nvSpPr>
        <p:spPr bwMode="auto">
          <a:xfrm>
            <a:off x="2667000" y="652463"/>
            <a:ext cx="168275" cy="1682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5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5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197" y="130"/>
              </a:cxn>
              <a:cxn ang="0">
                <a:pos x="182" y="138"/>
              </a:cxn>
              <a:cxn ang="0">
                <a:pos x="177" y="151"/>
              </a:cxn>
              <a:cxn ang="0">
                <a:pos x="166" y="169"/>
              </a:cxn>
              <a:cxn ang="0">
                <a:pos x="157" y="179"/>
              </a:cxn>
              <a:cxn ang="0">
                <a:pos x="147" y="186"/>
              </a:cxn>
              <a:cxn ang="0">
                <a:pos x="135" y="192"/>
              </a:cxn>
              <a:cxn ang="0">
                <a:pos x="122" y="196"/>
              </a:cxn>
              <a:cxn ang="0">
                <a:pos x="107" y="197"/>
              </a:cxn>
              <a:cxn ang="0">
                <a:pos x="95" y="196"/>
              </a:cxn>
              <a:cxn ang="0">
                <a:pos x="88" y="193"/>
              </a:cxn>
              <a:cxn ang="0">
                <a:pos x="83" y="186"/>
              </a:cxn>
              <a:cxn ang="0">
                <a:pos x="82" y="177"/>
              </a:cxn>
              <a:cxn ang="0">
                <a:pos x="92" y="107"/>
              </a:cxn>
              <a:cxn ang="0">
                <a:pos x="101" y="109"/>
              </a:cxn>
              <a:cxn ang="0">
                <a:pos x="108" y="111"/>
              </a:cxn>
              <a:cxn ang="0">
                <a:pos x="116" y="116"/>
              </a:cxn>
              <a:cxn ang="0">
                <a:pos x="121" y="122"/>
              </a:cxn>
              <a:cxn ang="0">
                <a:pos x="125" y="129"/>
              </a:cxn>
              <a:cxn ang="0">
                <a:pos x="130" y="143"/>
              </a:cxn>
              <a:cxn ang="0">
                <a:pos x="142" y="57"/>
              </a:cxn>
              <a:cxn ang="0">
                <a:pos x="127" y="67"/>
              </a:cxn>
              <a:cxn ang="0">
                <a:pos x="119" y="81"/>
              </a:cxn>
              <a:cxn ang="0">
                <a:pos x="111" y="88"/>
              </a:cxn>
              <a:cxn ang="0">
                <a:pos x="104" y="91"/>
              </a:cxn>
              <a:cxn ang="0">
                <a:pos x="92" y="93"/>
              </a:cxn>
              <a:cxn ang="0">
                <a:pos x="82" y="33"/>
              </a:cxn>
              <a:cxn ang="0">
                <a:pos x="83" y="24"/>
              </a:cxn>
              <a:cxn ang="0">
                <a:pos x="88" y="18"/>
              </a:cxn>
              <a:cxn ang="0">
                <a:pos x="95" y="15"/>
              </a:cxn>
              <a:cxn ang="0">
                <a:pos x="107" y="14"/>
              </a:cxn>
              <a:cxn ang="0">
                <a:pos x="120" y="15"/>
              </a:cxn>
              <a:cxn ang="0">
                <a:pos x="132" y="18"/>
              </a:cxn>
              <a:cxn ang="0">
                <a:pos x="143" y="23"/>
              </a:cxn>
              <a:cxn ang="0">
                <a:pos x="153" y="29"/>
              </a:cxn>
              <a:cxn ang="0">
                <a:pos x="161" y="38"/>
              </a:cxn>
              <a:cxn ang="0">
                <a:pos x="168" y="49"/>
              </a:cxn>
              <a:cxn ang="0">
                <a:pos x="174" y="61"/>
              </a:cxn>
              <a:cxn ang="0">
                <a:pos x="192" y="75"/>
              </a:cxn>
            </a:cxnLst>
            <a:rect l="0" t="0" r="r" b="b"/>
            <a:pathLst>
              <a:path w="197" h="211">
                <a:moveTo>
                  <a:pt x="190" y="0"/>
                </a:move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95" y="211"/>
                </a:lnTo>
                <a:lnTo>
                  <a:pt x="197" y="130"/>
                </a:lnTo>
                <a:lnTo>
                  <a:pt x="184" y="130"/>
                </a:lnTo>
                <a:lnTo>
                  <a:pt x="182" y="138"/>
                </a:lnTo>
                <a:lnTo>
                  <a:pt x="179" y="145"/>
                </a:lnTo>
                <a:lnTo>
                  <a:pt x="177" y="151"/>
                </a:lnTo>
                <a:lnTo>
                  <a:pt x="174" y="158"/>
                </a:lnTo>
                <a:lnTo>
                  <a:pt x="166" y="169"/>
                </a:lnTo>
                <a:lnTo>
                  <a:pt x="162" y="174"/>
                </a:lnTo>
                <a:lnTo>
                  <a:pt x="157" y="179"/>
                </a:lnTo>
                <a:lnTo>
                  <a:pt x="152" y="183"/>
                </a:lnTo>
                <a:lnTo>
                  <a:pt x="147" y="186"/>
                </a:lnTo>
                <a:lnTo>
                  <a:pt x="141" y="189"/>
                </a:lnTo>
                <a:lnTo>
                  <a:pt x="135" y="192"/>
                </a:lnTo>
                <a:lnTo>
                  <a:pt x="129" y="194"/>
                </a:lnTo>
                <a:lnTo>
                  <a:pt x="122" y="196"/>
                </a:lnTo>
                <a:lnTo>
                  <a:pt x="115" y="196"/>
                </a:lnTo>
                <a:lnTo>
                  <a:pt x="107" y="197"/>
                </a:lnTo>
                <a:lnTo>
                  <a:pt x="101" y="196"/>
                </a:lnTo>
                <a:lnTo>
                  <a:pt x="95" y="196"/>
                </a:lnTo>
                <a:lnTo>
                  <a:pt x="91" y="194"/>
                </a:lnTo>
                <a:lnTo>
                  <a:pt x="88" y="193"/>
                </a:lnTo>
                <a:lnTo>
                  <a:pt x="85" y="190"/>
                </a:lnTo>
                <a:lnTo>
                  <a:pt x="83" y="186"/>
                </a:lnTo>
                <a:lnTo>
                  <a:pt x="82" y="182"/>
                </a:lnTo>
                <a:lnTo>
                  <a:pt x="82" y="177"/>
                </a:lnTo>
                <a:lnTo>
                  <a:pt x="82" y="107"/>
                </a:lnTo>
                <a:lnTo>
                  <a:pt x="92" y="107"/>
                </a:lnTo>
                <a:lnTo>
                  <a:pt x="97" y="108"/>
                </a:lnTo>
                <a:lnTo>
                  <a:pt x="101" y="109"/>
                </a:lnTo>
                <a:lnTo>
                  <a:pt x="104" y="110"/>
                </a:lnTo>
                <a:lnTo>
                  <a:pt x="108" y="111"/>
                </a:lnTo>
                <a:lnTo>
                  <a:pt x="114" y="114"/>
                </a:lnTo>
                <a:lnTo>
                  <a:pt x="116" y="116"/>
                </a:lnTo>
                <a:lnTo>
                  <a:pt x="119" y="119"/>
                </a:lnTo>
                <a:lnTo>
                  <a:pt x="121" y="122"/>
                </a:lnTo>
                <a:lnTo>
                  <a:pt x="123" y="125"/>
                </a:lnTo>
                <a:lnTo>
                  <a:pt x="125" y="129"/>
                </a:lnTo>
                <a:lnTo>
                  <a:pt x="127" y="133"/>
                </a:lnTo>
                <a:lnTo>
                  <a:pt x="130" y="143"/>
                </a:lnTo>
                <a:lnTo>
                  <a:pt x="142" y="143"/>
                </a:lnTo>
                <a:lnTo>
                  <a:pt x="142" y="57"/>
                </a:lnTo>
                <a:lnTo>
                  <a:pt x="130" y="57"/>
                </a:lnTo>
                <a:lnTo>
                  <a:pt x="127" y="67"/>
                </a:lnTo>
                <a:lnTo>
                  <a:pt x="123" y="75"/>
                </a:lnTo>
                <a:lnTo>
                  <a:pt x="119" y="81"/>
                </a:lnTo>
                <a:lnTo>
                  <a:pt x="114" y="86"/>
                </a:lnTo>
                <a:lnTo>
                  <a:pt x="111" y="88"/>
                </a:lnTo>
                <a:lnTo>
                  <a:pt x="108" y="89"/>
                </a:lnTo>
                <a:lnTo>
                  <a:pt x="104" y="91"/>
                </a:lnTo>
                <a:lnTo>
                  <a:pt x="101" y="91"/>
                </a:lnTo>
                <a:lnTo>
                  <a:pt x="92" y="93"/>
                </a:lnTo>
                <a:lnTo>
                  <a:pt x="82" y="93"/>
                </a:lnTo>
                <a:lnTo>
                  <a:pt x="82" y="33"/>
                </a:lnTo>
                <a:lnTo>
                  <a:pt x="82" y="28"/>
                </a:lnTo>
                <a:lnTo>
                  <a:pt x="83" y="24"/>
                </a:lnTo>
                <a:lnTo>
                  <a:pt x="85" y="21"/>
                </a:lnTo>
                <a:lnTo>
                  <a:pt x="88" y="18"/>
                </a:lnTo>
                <a:lnTo>
                  <a:pt x="91" y="16"/>
                </a:lnTo>
                <a:lnTo>
                  <a:pt x="95" y="15"/>
                </a:lnTo>
                <a:lnTo>
                  <a:pt x="101" y="14"/>
                </a:lnTo>
                <a:lnTo>
                  <a:pt x="107" y="14"/>
                </a:lnTo>
                <a:lnTo>
                  <a:pt x="114" y="14"/>
                </a:lnTo>
                <a:lnTo>
                  <a:pt x="120" y="15"/>
                </a:lnTo>
                <a:lnTo>
                  <a:pt x="126" y="16"/>
                </a:lnTo>
                <a:lnTo>
                  <a:pt x="132" y="18"/>
                </a:lnTo>
                <a:lnTo>
                  <a:pt x="138" y="20"/>
                </a:lnTo>
                <a:lnTo>
                  <a:pt x="143" y="23"/>
                </a:lnTo>
                <a:lnTo>
                  <a:pt x="148" y="26"/>
                </a:lnTo>
                <a:lnTo>
                  <a:pt x="153" y="29"/>
                </a:lnTo>
                <a:lnTo>
                  <a:pt x="157" y="33"/>
                </a:lnTo>
                <a:lnTo>
                  <a:pt x="161" y="38"/>
                </a:lnTo>
                <a:lnTo>
                  <a:pt x="165" y="43"/>
                </a:lnTo>
                <a:lnTo>
                  <a:pt x="168" y="49"/>
                </a:lnTo>
                <a:lnTo>
                  <a:pt x="171" y="55"/>
                </a:lnTo>
                <a:lnTo>
                  <a:pt x="174" y="61"/>
                </a:lnTo>
                <a:lnTo>
                  <a:pt x="179" y="75"/>
                </a:lnTo>
                <a:lnTo>
                  <a:pt x="192" y="75"/>
                </a:lnTo>
                <a:lnTo>
                  <a:pt x="190" y="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1" name="Freeform 20"/>
          <p:cNvSpPr>
            <a:spLocks/>
          </p:cNvSpPr>
          <p:nvPr userDrawn="1"/>
        </p:nvSpPr>
        <p:spPr bwMode="auto">
          <a:xfrm>
            <a:off x="2133600" y="652463"/>
            <a:ext cx="155575" cy="168275"/>
          </a:xfrm>
          <a:custGeom>
            <a:avLst/>
            <a:gdLst/>
            <a:ahLst/>
            <a:cxnLst>
              <a:cxn ang="0">
                <a:pos x="177" y="211"/>
              </a:cxn>
              <a:cxn ang="0">
                <a:pos x="179" y="130"/>
              </a:cxn>
              <a:cxn ang="0">
                <a:pos x="166" y="130"/>
              </a:cxn>
              <a:cxn ang="0">
                <a:pos x="162" y="143"/>
              </a:cxn>
              <a:cxn ang="0">
                <a:pos x="160" y="149"/>
              </a:cxn>
              <a:cxn ang="0">
                <a:pos x="157" y="155"/>
              </a:cxn>
              <a:cxn ang="0">
                <a:pos x="154" y="161"/>
              </a:cxn>
              <a:cxn ang="0">
                <a:pos x="151" y="166"/>
              </a:cxn>
              <a:cxn ang="0">
                <a:pos x="147" y="172"/>
              </a:cxn>
              <a:cxn ang="0">
                <a:pos x="143" y="176"/>
              </a:cxn>
              <a:cxn ang="0">
                <a:pos x="139" y="181"/>
              </a:cxn>
              <a:cxn ang="0">
                <a:pos x="134" y="185"/>
              </a:cxn>
              <a:cxn ang="0">
                <a:pos x="130" y="188"/>
              </a:cxn>
              <a:cxn ang="0">
                <a:pos x="125" y="191"/>
              </a:cxn>
              <a:cxn ang="0">
                <a:pos x="119" y="194"/>
              </a:cxn>
              <a:cxn ang="0">
                <a:pos x="114" y="195"/>
              </a:cxn>
              <a:cxn ang="0">
                <a:pos x="109" y="196"/>
              </a:cxn>
              <a:cxn ang="0">
                <a:pos x="103" y="197"/>
              </a:cxn>
              <a:cxn ang="0">
                <a:pos x="97" y="197"/>
              </a:cxn>
              <a:cxn ang="0">
                <a:pos x="93" y="196"/>
              </a:cxn>
              <a:cxn ang="0">
                <a:pos x="89" y="195"/>
              </a:cxn>
              <a:cxn ang="0">
                <a:pos x="87" y="193"/>
              </a:cxn>
              <a:cxn ang="0">
                <a:pos x="84" y="190"/>
              </a:cxn>
              <a:cxn ang="0">
                <a:pos x="83" y="187"/>
              </a:cxn>
              <a:cxn ang="0">
                <a:pos x="83" y="185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5"/>
              </a:cxn>
              <a:cxn ang="0">
                <a:pos x="83" y="23"/>
              </a:cxn>
              <a:cxn ang="0">
                <a:pos x="85" y="19"/>
              </a:cxn>
              <a:cxn ang="0">
                <a:pos x="87" y="18"/>
              </a:cxn>
              <a:cxn ang="0">
                <a:pos x="88" y="16"/>
              </a:cxn>
              <a:cxn ang="0">
                <a:pos x="92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8"/>
              </a:cxn>
              <a:cxn ang="0">
                <a:pos x="27" y="19"/>
              </a:cxn>
              <a:cxn ang="0">
                <a:pos x="29" y="23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8" y="198"/>
              </a:cxn>
              <a:cxn ang="0">
                <a:pos x="0" y="199"/>
              </a:cxn>
              <a:cxn ang="0">
                <a:pos x="0" y="211"/>
              </a:cxn>
              <a:cxn ang="0">
                <a:pos x="177" y="211"/>
              </a:cxn>
            </a:cxnLst>
            <a:rect l="0" t="0" r="r" b="b"/>
            <a:pathLst>
              <a:path w="179" h="211">
                <a:moveTo>
                  <a:pt x="177" y="211"/>
                </a:moveTo>
                <a:lnTo>
                  <a:pt x="179" y="130"/>
                </a:lnTo>
                <a:lnTo>
                  <a:pt x="166" y="130"/>
                </a:lnTo>
                <a:lnTo>
                  <a:pt x="162" y="143"/>
                </a:lnTo>
                <a:lnTo>
                  <a:pt x="160" y="149"/>
                </a:lnTo>
                <a:lnTo>
                  <a:pt x="157" y="155"/>
                </a:lnTo>
                <a:lnTo>
                  <a:pt x="154" y="161"/>
                </a:lnTo>
                <a:lnTo>
                  <a:pt x="151" y="166"/>
                </a:lnTo>
                <a:lnTo>
                  <a:pt x="147" y="172"/>
                </a:lnTo>
                <a:lnTo>
                  <a:pt x="143" y="176"/>
                </a:lnTo>
                <a:lnTo>
                  <a:pt x="139" y="181"/>
                </a:lnTo>
                <a:lnTo>
                  <a:pt x="134" y="185"/>
                </a:lnTo>
                <a:lnTo>
                  <a:pt x="130" y="188"/>
                </a:lnTo>
                <a:lnTo>
                  <a:pt x="125" y="191"/>
                </a:lnTo>
                <a:lnTo>
                  <a:pt x="119" y="194"/>
                </a:lnTo>
                <a:lnTo>
                  <a:pt x="114" y="195"/>
                </a:lnTo>
                <a:lnTo>
                  <a:pt x="109" y="196"/>
                </a:lnTo>
                <a:lnTo>
                  <a:pt x="103" y="197"/>
                </a:lnTo>
                <a:lnTo>
                  <a:pt x="97" y="197"/>
                </a:lnTo>
                <a:lnTo>
                  <a:pt x="93" y="196"/>
                </a:lnTo>
                <a:lnTo>
                  <a:pt x="89" y="195"/>
                </a:lnTo>
                <a:lnTo>
                  <a:pt x="87" y="193"/>
                </a:lnTo>
                <a:lnTo>
                  <a:pt x="84" y="190"/>
                </a:lnTo>
                <a:lnTo>
                  <a:pt x="83" y="187"/>
                </a:lnTo>
                <a:lnTo>
                  <a:pt x="83" y="185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5"/>
                </a:lnTo>
                <a:lnTo>
                  <a:pt x="83" y="23"/>
                </a:lnTo>
                <a:lnTo>
                  <a:pt x="85" y="19"/>
                </a:lnTo>
                <a:lnTo>
                  <a:pt x="87" y="18"/>
                </a:lnTo>
                <a:lnTo>
                  <a:pt x="88" y="16"/>
                </a:lnTo>
                <a:lnTo>
                  <a:pt x="92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77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Freeform 21"/>
          <p:cNvSpPr>
            <a:spLocks noEditPoints="1"/>
          </p:cNvSpPr>
          <p:nvPr userDrawn="1"/>
        </p:nvSpPr>
        <p:spPr bwMode="auto">
          <a:xfrm>
            <a:off x="1433513" y="904875"/>
            <a:ext cx="18891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14" y="13"/>
              </a:cxn>
              <a:cxn ang="0">
                <a:pos x="23" y="16"/>
              </a:cxn>
              <a:cxn ang="0">
                <a:pos x="26" y="19"/>
              </a:cxn>
              <a:cxn ang="0">
                <a:pos x="29" y="27"/>
              </a:cxn>
              <a:cxn ang="0">
                <a:pos x="30" y="178"/>
              </a:cxn>
              <a:cxn ang="0">
                <a:pos x="29" y="186"/>
              </a:cxn>
              <a:cxn ang="0">
                <a:pos x="26" y="191"/>
              </a:cxn>
              <a:cxn ang="0">
                <a:pos x="23" y="194"/>
              </a:cxn>
              <a:cxn ang="0">
                <a:pos x="14" y="197"/>
              </a:cxn>
              <a:cxn ang="0">
                <a:pos x="0" y="198"/>
              </a:cxn>
              <a:cxn ang="0">
                <a:pos x="104" y="211"/>
              </a:cxn>
              <a:cxn ang="0">
                <a:pos x="128" y="209"/>
              </a:cxn>
              <a:cxn ang="0">
                <a:pos x="150" y="203"/>
              </a:cxn>
              <a:cxn ang="0">
                <a:pos x="165" y="196"/>
              </a:cxn>
              <a:cxn ang="0">
                <a:pos x="174" y="190"/>
              </a:cxn>
              <a:cxn ang="0">
                <a:pos x="185" y="180"/>
              </a:cxn>
              <a:cxn ang="0">
                <a:pos x="192" y="173"/>
              </a:cxn>
              <a:cxn ang="0">
                <a:pos x="198" y="165"/>
              </a:cxn>
              <a:cxn ang="0">
                <a:pos x="208" y="147"/>
              </a:cxn>
              <a:cxn ang="0">
                <a:pos x="214" y="127"/>
              </a:cxn>
              <a:cxn ang="0">
                <a:pos x="215" y="116"/>
              </a:cxn>
              <a:cxn ang="0">
                <a:pos x="215" y="94"/>
              </a:cxn>
              <a:cxn ang="0">
                <a:pos x="211" y="72"/>
              </a:cxn>
              <a:cxn ang="0">
                <a:pos x="205" y="58"/>
              </a:cxn>
              <a:cxn ang="0">
                <a:pos x="198" y="44"/>
              </a:cxn>
              <a:cxn ang="0">
                <a:pos x="184" y="29"/>
              </a:cxn>
              <a:cxn ang="0">
                <a:pos x="167" y="17"/>
              </a:cxn>
              <a:cxn ang="0">
                <a:pos x="147" y="7"/>
              </a:cxn>
              <a:cxn ang="0">
                <a:pos x="135" y="4"/>
              </a:cxn>
              <a:cxn ang="0">
                <a:pos x="116" y="1"/>
              </a:cxn>
              <a:cxn ang="0">
                <a:pos x="96" y="0"/>
              </a:cxn>
              <a:cxn ang="0">
                <a:pos x="79" y="35"/>
              </a:cxn>
              <a:cxn ang="0">
                <a:pos x="80" y="26"/>
              </a:cxn>
              <a:cxn ang="0">
                <a:pos x="82" y="22"/>
              </a:cxn>
              <a:cxn ang="0">
                <a:pos x="87" y="18"/>
              </a:cxn>
              <a:cxn ang="0">
                <a:pos x="94" y="15"/>
              </a:cxn>
              <a:cxn ang="0">
                <a:pos x="107" y="14"/>
              </a:cxn>
              <a:cxn ang="0">
                <a:pos x="118" y="15"/>
              </a:cxn>
              <a:cxn ang="0">
                <a:pos x="129" y="19"/>
              </a:cxn>
              <a:cxn ang="0">
                <a:pos x="138" y="26"/>
              </a:cxn>
              <a:cxn ang="0">
                <a:pos x="145" y="36"/>
              </a:cxn>
              <a:cxn ang="0">
                <a:pos x="152" y="48"/>
              </a:cxn>
              <a:cxn ang="0">
                <a:pos x="156" y="64"/>
              </a:cxn>
              <a:cxn ang="0">
                <a:pos x="159" y="83"/>
              </a:cxn>
              <a:cxn ang="0">
                <a:pos x="160" y="105"/>
              </a:cxn>
              <a:cxn ang="0">
                <a:pos x="159" y="127"/>
              </a:cxn>
              <a:cxn ang="0">
                <a:pos x="156" y="146"/>
              </a:cxn>
              <a:cxn ang="0">
                <a:pos x="152" y="162"/>
              </a:cxn>
              <a:cxn ang="0">
                <a:pos x="145" y="175"/>
              </a:cxn>
              <a:cxn ang="0">
                <a:pos x="138" y="184"/>
              </a:cxn>
              <a:cxn ang="0">
                <a:pos x="133" y="188"/>
              </a:cxn>
              <a:cxn ang="0">
                <a:pos x="129" y="191"/>
              </a:cxn>
              <a:cxn ang="0">
                <a:pos x="118" y="195"/>
              </a:cxn>
              <a:cxn ang="0">
                <a:pos x="107" y="197"/>
              </a:cxn>
              <a:cxn ang="0">
                <a:pos x="94" y="195"/>
              </a:cxn>
              <a:cxn ang="0">
                <a:pos x="85" y="191"/>
              </a:cxn>
              <a:cxn ang="0">
                <a:pos x="80" y="185"/>
              </a:cxn>
              <a:cxn ang="0">
                <a:pos x="79" y="175"/>
              </a:cxn>
            </a:cxnLst>
            <a:rect l="0" t="0" r="r" b="b"/>
            <a:pathLst>
              <a:path w="216" h="211">
                <a:moveTo>
                  <a:pt x="0" y="0"/>
                </a:move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04" y="211"/>
                </a:lnTo>
                <a:lnTo>
                  <a:pt x="117" y="210"/>
                </a:lnTo>
                <a:lnTo>
                  <a:pt x="128" y="209"/>
                </a:lnTo>
                <a:lnTo>
                  <a:pt x="140" y="206"/>
                </a:lnTo>
                <a:lnTo>
                  <a:pt x="150" y="203"/>
                </a:lnTo>
                <a:lnTo>
                  <a:pt x="160" y="198"/>
                </a:lnTo>
                <a:lnTo>
                  <a:pt x="165" y="196"/>
                </a:lnTo>
                <a:lnTo>
                  <a:pt x="169" y="193"/>
                </a:lnTo>
                <a:lnTo>
                  <a:pt x="174" y="190"/>
                </a:lnTo>
                <a:lnTo>
                  <a:pt x="178" y="187"/>
                </a:lnTo>
                <a:lnTo>
                  <a:pt x="185" y="180"/>
                </a:lnTo>
                <a:lnTo>
                  <a:pt x="189" y="177"/>
                </a:lnTo>
                <a:lnTo>
                  <a:pt x="192" y="173"/>
                </a:lnTo>
                <a:lnTo>
                  <a:pt x="195" y="169"/>
                </a:lnTo>
                <a:lnTo>
                  <a:pt x="198" y="165"/>
                </a:lnTo>
                <a:lnTo>
                  <a:pt x="203" y="156"/>
                </a:lnTo>
                <a:lnTo>
                  <a:pt x="208" y="147"/>
                </a:lnTo>
                <a:lnTo>
                  <a:pt x="211" y="137"/>
                </a:lnTo>
                <a:lnTo>
                  <a:pt x="214" y="127"/>
                </a:lnTo>
                <a:lnTo>
                  <a:pt x="214" y="121"/>
                </a:lnTo>
                <a:lnTo>
                  <a:pt x="215" y="116"/>
                </a:lnTo>
                <a:lnTo>
                  <a:pt x="216" y="105"/>
                </a:lnTo>
                <a:lnTo>
                  <a:pt x="215" y="94"/>
                </a:lnTo>
                <a:lnTo>
                  <a:pt x="214" y="83"/>
                </a:lnTo>
                <a:lnTo>
                  <a:pt x="211" y="72"/>
                </a:lnTo>
                <a:lnTo>
                  <a:pt x="208" y="62"/>
                </a:lnTo>
                <a:lnTo>
                  <a:pt x="205" y="58"/>
                </a:lnTo>
                <a:lnTo>
                  <a:pt x="203" y="53"/>
                </a:lnTo>
                <a:lnTo>
                  <a:pt x="198" y="44"/>
                </a:lnTo>
                <a:lnTo>
                  <a:pt x="191" y="36"/>
                </a:lnTo>
                <a:lnTo>
                  <a:pt x="184" y="29"/>
                </a:lnTo>
                <a:lnTo>
                  <a:pt x="176" y="22"/>
                </a:lnTo>
                <a:lnTo>
                  <a:pt x="167" y="17"/>
                </a:lnTo>
                <a:lnTo>
                  <a:pt x="157" y="12"/>
                </a:lnTo>
                <a:lnTo>
                  <a:pt x="147" y="7"/>
                </a:lnTo>
                <a:lnTo>
                  <a:pt x="141" y="6"/>
                </a:lnTo>
                <a:lnTo>
                  <a:pt x="135" y="4"/>
                </a:lnTo>
                <a:lnTo>
                  <a:pt x="123" y="2"/>
                </a:lnTo>
                <a:lnTo>
                  <a:pt x="116" y="1"/>
                </a:lnTo>
                <a:lnTo>
                  <a:pt x="109" y="0"/>
                </a:lnTo>
                <a:lnTo>
                  <a:pt x="96" y="0"/>
                </a:lnTo>
                <a:lnTo>
                  <a:pt x="0" y="0"/>
                </a:lnTo>
                <a:close/>
                <a:moveTo>
                  <a:pt x="79" y="35"/>
                </a:moveTo>
                <a:lnTo>
                  <a:pt x="79" y="30"/>
                </a:lnTo>
                <a:lnTo>
                  <a:pt x="80" y="26"/>
                </a:lnTo>
                <a:lnTo>
                  <a:pt x="81" y="24"/>
                </a:lnTo>
                <a:lnTo>
                  <a:pt x="82" y="22"/>
                </a:lnTo>
                <a:lnTo>
                  <a:pt x="85" y="19"/>
                </a:lnTo>
                <a:lnTo>
                  <a:pt x="87" y="18"/>
                </a:lnTo>
                <a:lnTo>
                  <a:pt x="89" y="17"/>
                </a:lnTo>
                <a:lnTo>
                  <a:pt x="94" y="15"/>
                </a:lnTo>
                <a:lnTo>
                  <a:pt x="100" y="14"/>
                </a:lnTo>
                <a:lnTo>
                  <a:pt x="107" y="14"/>
                </a:lnTo>
                <a:lnTo>
                  <a:pt x="113" y="14"/>
                </a:lnTo>
                <a:lnTo>
                  <a:pt x="118" y="15"/>
                </a:lnTo>
                <a:lnTo>
                  <a:pt x="124" y="17"/>
                </a:lnTo>
                <a:lnTo>
                  <a:pt x="129" y="19"/>
                </a:lnTo>
                <a:lnTo>
                  <a:pt x="133" y="22"/>
                </a:lnTo>
                <a:lnTo>
                  <a:pt x="138" y="26"/>
                </a:lnTo>
                <a:lnTo>
                  <a:pt x="142" y="30"/>
                </a:lnTo>
                <a:lnTo>
                  <a:pt x="145" y="36"/>
                </a:lnTo>
                <a:lnTo>
                  <a:pt x="149" y="42"/>
                </a:lnTo>
                <a:lnTo>
                  <a:pt x="152" y="48"/>
                </a:lnTo>
                <a:lnTo>
                  <a:pt x="154" y="56"/>
                </a:lnTo>
                <a:lnTo>
                  <a:pt x="156" y="64"/>
                </a:lnTo>
                <a:lnTo>
                  <a:pt x="158" y="73"/>
                </a:lnTo>
                <a:lnTo>
                  <a:pt x="159" y="83"/>
                </a:lnTo>
                <a:lnTo>
                  <a:pt x="160" y="94"/>
                </a:lnTo>
                <a:lnTo>
                  <a:pt x="160" y="105"/>
                </a:lnTo>
                <a:lnTo>
                  <a:pt x="160" y="117"/>
                </a:lnTo>
                <a:lnTo>
                  <a:pt x="159" y="127"/>
                </a:lnTo>
                <a:lnTo>
                  <a:pt x="158" y="137"/>
                </a:lnTo>
                <a:lnTo>
                  <a:pt x="156" y="146"/>
                </a:lnTo>
                <a:lnTo>
                  <a:pt x="154" y="154"/>
                </a:lnTo>
                <a:lnTo>
                  <a:pt x="152" y="162"/>
                </a:lnTo>
                <a:lnTo>
                  <a:pt x="149" y="169"/>
                </a:lnTo>
                <a:lnTo>
                  <a:pt x="145" y="175"/>
                </a:lnTo>
                <a:lnTo>
                  <a:pt x="142" y="180"/>
                </a:lnTo>
                <a:lnTo>
                  <a:pt x="138" y="184"/>
                </a:lnTo>
                <a:lnTo>
                  <a:pt x="136" y="186"/>
                </a:lnTo>
                <a:lnTo>
                  <a:pt x="133" y="188"/>
                </a:lnTo>
                <a:lnTo>
                  <a:pt x="131" y="190"/>
                </a:lnTo>
                <a:lnTo>
                  <a:pt x="129" y="191"/>
                </a:lnTo>
                <a:lnTo>
                  <a:pt x="124" y="194"/>
                </a:lnTo>
                <a:lnTo>
                  <a:pt x="118" y="195"/>
                </a:lnTo>
                <a:lnTo>
                  <a:pt x="113" y="196"/>
                </a:lnTo>
                <a:lnTo>
                  <a:pt x="107" y="197"/>
                </a:lnTo>
                <a:lnTo>
                  <a:pt x="100" y="196"/>
                </a:lnTo>
                <a:lnTo>
                  <a:pt x="94" y="195"/>
                </a:lnTo>
                <a:lnTo>
                  <a:pt x="89" y="194"/>
                </a:lnTo>
                <a:lnTo>
                  <a:pt x="85" y="191"/>
                </a:lnTo>
                <a:lnTo>
                  <a:pt x="82" y="188"/>
                </a:lnTo>
                <a:lnTo>
                  <a:pt x="80" y="185"/>
                </a:lnTo>
                <a:lnTo>
                  <a:pt x="79" y="180"/>
                </a:lnTo>
                <a:lnTo>
                  <a:pt x="79" y="175"/>
                </a:lnTo>
                <a:lnTo>
                  <a:pt x="79" y="35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Freeform 22"/>
          <p:cNvSpPr>
            <a:spLocks noEditPoints="1"/>
          </p:cNvSpPr>
          <p:nvPr userDrawn="1"/>
        </p:nvSpPr>
        <p:spPr bwMode="auto">
          <a:xfrm>
            <a:off x="1803400" y="904875"/>
            <a:ext cx="171450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7" y="16"/>
              </a:cxn>
              <a:cxn ang="0">
                <a:pos x="99" y="14"/>
              </a:cxn>
              <a:cxn ang="0">
                <a:pos x="119" y="20"/>
              </a:cxn>
              <a:cxn ang="0">
                <a:pos x="129" y="30"/>
              </a:cxn>
              <a:cxn ang="0">
                <a:pos x="133" y="41"/>
              </a:cxn>
              <a:cxn ang="0">
                <a:pos x="134" y="55"/>
              </a:cxn>
              <a:cxn ang="0">
                <a:pos x="131" y="71"/>
              </a:cxn>
              <a:cxn ang="0">
                <a:pos x="126" y="81"/>
              </a:cxn>
              <a:cxn ang="0">
                <a:pos x="116" y="87"/>
              </a:cxn>
              <a:cxn ang="0">
                <a:pos x="104" y="91"/>
              </a:cxn>
              <a:cxn ang="0">
                <a:pos x="88" y="93"/>
              </a:cxn>
              <a:cxn ang="0">
                <a:pos x="29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50" y="207"/>
              </a:cxn>
              <a:cxn ang="0">
                <a:pos x="165" y="202"/>
              </a:cxn>
              <a:cxn ang="0">
                <a:pos x="182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7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8" y="98"/>
              </a:cxn>
              <a:cxn ang="0">
                <a:pos x="157" y="94"/>
              </a:cxn>
              <a:cxn ang="0">
                <a:pos x="169" y="88"/>
              </a:cxn>
              <a:cxn ang="0">
                <a:pos x="179" y="79"/>
              </a:cxn>
              <a:cxn ang="0">
                <a:pos x="185" y="67"/>
              </a:cxn>
              <a:cxn ang="0">
                <a:pos x="187" y="52"/>
              </a:cxn>
              <a:cxn ang="0">
                <a:pos x="184" y="35"/>
              </a:cxn>
              <a:cxn ang="0">
                <a:pos x="175" y="21"/>
              </a:cxn>
              <a:cxn ang="0">
                <a:pos x="160" y="10"/>
              </a:cxn>
              <a:cxn ang="0">
                <a:pos x="141" y="3"/>
              </a:cxn>
              <a:cxn ang="0">
                <a:pos x="118" y="0"/>
              </a:cxn>
              <a:cxn ang="0">
                <a:pos x="0" y="12"/>
              </a:cxn>
              <a:cxn ang="0">
                <a:pos x="19" y="14"/>
              </a:cxn>
              <a:cxn ang="0">
                <a:pos x="25" y="19"/>
              </a:cxn>
              <a:cxn ang="0">
                <a:pos x="29" y="32"/>
              </a:cxn>
              <a:cxn ang="0">
                <a:pos x="100" y="107"/>
              </a:cxn>
              <a:cxn ang="0">
                <a:pos x="117" y="109"/>
              </a:cxn>
              <a:cxn ang="0">
                <a:pos x="130" y="116"/>
              </a:cxn>
              <a:cxn ang="0">
                <a:pos x="139" y="126"/>
              </a:cxn>
              <a:cxn ang="0">
                <a:pos x="143" y="138"/>
              </a:cxn>
              <a:cxn ang="0">
                <a:pos x="145" y="156"/>
              </a:cxn>
              <a:cxn ang="0">
                <a:pos x="143" y="173"/>
              </a:cxn>
              <a:cxn ang="0">
                <a:pos x="137" y="183"/>
              </a:cxn>
              <a:cxn ang="0">
                <a:pos x="128" y="190"/>
              </a:cxn>
              <a:cxn ang="0">
                <a:pos x="116" y="195"/>
              </a:cxn>
              <a:cxn ang="0">
                <a:pos x="100" y="197"/>
              </a:cxn>
              <a:cxn ang="0">
                <a:pos x="86" y="193"/>
              </a:cxn>
              <a:cxn ang="0">
                <a:pos x="82" y="189"/>
              </a:cxn>
              <a:cxn ang="0">
                <a:pos x="79" y="184"/>
              </a:cxn>
              <a:cxn ang="0">
                <a:pos x="78" y="107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29"/>
                </a:lnTo>
                <a:lnTo>
                  <a:pt x="79" y="25"/>
                </a:lnTo>
                <a:lnTo>
                  <a:pt x="81" y="21"/>
                </a:lnTo>
                <a:lnTo>
                  <a:pt x="84" y="19"/>
                </a:lnTo>
                <a:lnTo>
                  <a:pt x="87" y="16"/>
                </a:lnTo>
                <a:lnTo>
                  <a:pt x="90" y="15"/>
                </a:lnTo>
                <a:lnTo>
                  <a:pt x="94" y="14"/>
                </a:lnTo>
                <a:lnTo>
                  <a:pt x="99" y="14"/>
                </a:lnTo>
                <a:lnTo>
                  <a:pt x="106" y="14"/>
                </a:lnTo>
                <a:lnTo>
                  <a:pt x="113" y="16"/>
                </a:lnTo>
                <a:lnTo>
                  <a:pt x="119" y="20"/>
                </a:lnTo>
                <a:lnTo>
                  <a:pt x="124" y="24"/>
                </a:lnTo>
                <a:lnTo>
                  <a:pt x="127" y="27"/>
                </a:lnTo>
                <a:lnTo>
                  <a:pt x="129" y="30"/>
                </a:lnTo>
                <a:lnTo>
                  <a:pt x="130" y="34"/>
                </a:lnTo>
                <a:lnTo>
                  <a:pt x="132" y="37"/>
                </a:lnTo>
                <a:lnTo>
                  <a:pt x="133" y="41"/>
                </a:lnTo>
                <a:lnTo>
                  <a:pt x="133" y="45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30" y="75"/>
                </a:lnTo>
                <a:lnTo>
                  <a:pt x="128" y="78"/>
                </a:lnTo>
                <a:lnTo>
                  <a:pt x="126" y="81"/>
                </a:lnTo>
                <a:lnTo>
                  <a:pt x="123" y="83"/>
                </a:lnTo>
                <a:lnTo>
                  <a:pt x="120" y="85"/>
                </a:lnTo>
                <a:lnTo>
                  <a:pt x="116" y="87"/>
                </a:lnTo>
                <a:lnTo>
                  <a:pt x="113" y="89"/>
                </a:lnTo>
                <a:lnTo>
                  <a:pt x="108" y="90"/>
                </a:lnTo>
                <a:lnTo>
                  <a:pt x="104" y="91"/>
                </a:lnTo>
                <a:lnTo>
                  <a:pt x="99" y="92"/>
                </a:lnTo>
                <a:lnTo>
                  <a:pt x="94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9" y="178"/>
                </a:moveTo>
                <a:lnTo>
                  <a:pt x="28" y="183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1" y="209"/>
                </a:lnTo>
                <a:lnTo>
                  <a:pt x="150" y="207"/>
                </a:lnTo>
                <a:lnTo>
                  <a:pt x="158" y="205"/>
                </a:lnTo>
                <a:lnTo>
                  <a:pt x="161" y="204"/>
                </a:lnTo>
                <a:lnTo>
                  <a:pt x="165" y="202"/>
                </a:lnTo>
                <a:lnTo>
                  <a:pt x="171" y="199"/>
                </a:lnTo>
                <a:lnTo>
                  <a:pt x="177" y="195"/>
                </a:lnTo>
                <a:lnTo>
                  <a:pt x="182" y="191"/>
                </a:lnTo>
                <a:lnTo>
                  <a:pt x="186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8" y="145"/>
                </a:lnTo>
                <a:lnTo>
                  <a:pt x="197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4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5" y="102"/>
                </a:lnTo>
                <a:lnTo>
                  <a:pt x="149" y="100"/>
                </a:lnTo>
                <a:lnTo>
                  <a:pt x="138" y="98"/>
                </a:lnTo>
                <a:lnTo>
                  <a:pt x="143" y="97"/>
                </a:lnTo>
                <a:lnTo>
                  <a:pt x="148" y="96"/>
                </a:lnTo>
                <a:lnTo>
                  <a:pt x="157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6" y="82"/>
                </a:lnTo>
                <a:lnTo>
                  <a:pt x="179" y="79"/>
                </a:lnTo>
                <a:lnTo>
                  <a:pt x="181" y="75"/>
                </a:lnTo>
                <a:lnTo>
                  <a:pt x="183" y="71"/>
                </a:lnTo>
                <a:lnTo>
                  <a:pt x="185" y="67"/>
                </a:lnTo>
                <a:lnTo>
                  <a:pt x="186" y="62"/>
                </a:lnTo>
                <a:lnTo>
                  <a:pt x="187" y="57"/>
                </a:lnTo>
                <a:lnTo>
                  <a:pt x="187" y="52"/>
                </a:lnTo>
                <a:lnTo>
                  <a:pt x="187" y="46"/>
                </a:lnTo>
                <a:lnTo>
                  <a:pt x="186" y="40"/>
                </a:lnTo>
                <a:lnTo>
                  <a:pt x="184" y="35"/>
                </a:lnTo>
                <a:lnTo>
                  <a:pt x="181" y="30"/>
                </a:lnTo>
                <a:lnTo>
                  <a:pt x="178" y="25"/>
                </a:lnTo>
                <a:lnTo>
                  <a:pt x="175" y="21"/>
                </a:lnTo>
                <a:lnTo>
                  <a:pt x="171" y="17"/>
                </a:lnTo>
                <a:lnTo>
                  <a:pt x="166" y="13"/>
                </a:lnTo>
                <a:lnTo>
                  <a:pt x="160" y="10"/>
                </a:lnTo>
                <a:lnTo>
                  <a:pt x="155" y="7"/>
                </a:lnTo>
                <a:lnTo>
                  <a:pt x="148" y="5"/>
                </a:lnTo>
                <a:lnTo>
                  <a:pt x="141" y="3"/>
                </a:lnTo>
                <a:lnTo>
                  <a:pt x="134" y="1"/>
                </a:lnTo>
                <a:lnTo>
                  <a:pt x="126" y="0"/>
                </a:lnTo>
                <a:lnTo>
                  <a:pt x="118" y="0"/>
                </a:lnTo>
                <a:lnTo>
                  <a:pt x="110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2" y="16"/>
                </a:lnTo>
                <a:lnTo>
                  <a:pt x="24" y="17"/>
                </a:lnTo>
                <a:lnTo>
                  <a:pt x="25" y="19"/>
                </a:lnTo>
                <a:lnTo>
                  <a:pt x="27" y="22"/>
                </a:lnTo>
                <a:lnTo>
                  <a:pt x="28" y="27"/>
                </a:lnTo>
                <a:lnTo>
                  <a:pt x="29" y="32"/>
                </a:lnTo>
                <a:lnTo>
                  <a:pt x="29" y="178"/>
                </a:lnTo>
                <a:close/>
                <a:moveTo>
                  <a:pt x="78" y="107"/>
                </a:moveTo>
                <a:lnTo>
                  <a:pt x="100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09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9" y="126"/>
                </a:lnTo>
                <a:lnTo>
                  <a:pt x="141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5" y="165"/>
                </a:lnTo>
                <a:lnTo>
                  <a:pt x="143" y="173"/>
                </a:lnTo>
                <a:lnTo>
                  <a:pt x="141" y="177"/>
                </a:lnTo>
                <a:lnTo>
                  <a:pt x="139" y="180"/>
                </a:lnTo>
                <a:lnTo>
                  <a:pt x="137" y="183"/>
                </a:lnTo>
                <a:lnTo>
                  <a:pt x="134" y="186"/>
                </a:lnTo>
                <a:lnTo>
                  <a:pt x="131" y="188"/>
                </a:lnTo>
                <a:lnTo>
                  <a:pt x="128" y="190"/>
                </a:lnTo>
                <a:lnTo>
                  <a:pt x="124" y="192"/>
                </a:lnTo>
                <a:lnTo>
                  <a:pt x="120" y="194"/>
                </a:lnTo>
                <a:lnTo>
                  <a:pt x="116" y="195"/>
                </a:lnTo>
                <a:lnTo>
                  <a:pt x="111" y="196"/>
                </a:lnTo>
                <a:lnTo>
                  <a:pt x="106" y="196"/>
                </a:lnTo>
                <a:lnTo>
                  <a:pt x="100" y="197"/>
                </a:lnTo>
                <a:lnTo>
                  <a:pt x="95" y="196"/>
                </a:lnTo>
                <a:lnTo>
                  <a:pt x="90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2" y="189"/>
                </a:lnTo>
                <a:lnTo>
                  <a:pt x="81" y="188"/>
                </a:lnTo>
                <a:lnTo>
                  <a:pt x="80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4" name="Freeform 23"/>
          <p:cNvSpPr>
            <a:spLocks noEditPoints="1"/>
          </p:cNvSpPr>
          <p:nvPr userDrawn="1"/>
        </p:nvSpPr>
        <p:spPr bwMode="auto">
          <a:xfrm>
            <a:off x="1973263" y="901700"/>
            <a:ext cx="200025" cy="171450"/>
          </a:xfrm>
          <a:custGeom>
            <a:avLst/>
            <a:gdLst/>
            <a:ahLst/>
            <a:cxnLst>
              <a:cxn ang="0">
                <a:pos x="87" y="216"/>
              </a:cxn>
              <a:cxn ang="0">
                <a:pos x="87" y="203"/>
              </a:cxn>
              <a:cxn ang="0">
                <a:pos x="72" y="203"/>
              </a:cxn>
              <a:cxn ang="0">
                <a:pos x="67" y="203"/>
              </a:cxn>
              <a:cxn ang="0">
                <a:pos x="64" y="202"/>
              </a:cxn>
              <a:cxn ang="0">
                <a:pos x="61" y="201"/>
              </a:cxn>
              <a:cxn ang="0">
                <a:pos x="58" y="200"/>
              </a:cxn>
              <a:cxn ang="0">
                <a:pos x="56" y="198"/>
              </a:cxn>
              <a:cxn ang="0">
                <a:pos x="55" y="195"/>
              </a:cxn>
              <a:cxn ang="0">
                <a:pos x="54" y="192"/>
              </a:cxn>
              <a:cxn ang="0">
                <a:pos x="54" y="189"/>
              </a:cxn>
              <a:cxn ang="0">
                <a:pos x="54" y="183"/>
              </a:cxn>
              <a:cxn ang="0">
                <a:pos x="55" y="178"/>
              </a:cxn>
              <a:cxn ang="0">
                <a:pos x="58" y="170"/>
              </a:cxn>
              <a:cxn ang="0">
                <a:pos x="68" y="146"/>
              </a:cxn>
              <a:cxn ang="0">
                <a:pos x="135" y="146"/>
              </a:cxn>
              <a:cxn ang="0">
                <a:pos x="151" y="181"/>
              </a:cxn>
              <a:cxn ang="0">
                <a:pos x="153" y="187"/>
              </a:cxn>
              <a:cxn ang="0">
                <a:pos x="154" y="190"/>
              </a:cxn>
              <a:cxn ang="0">
                <a:pos x="154" y="193"/>
              </a:cxn>
              <a:cxn ang="0">
                <a:pos x="154" y="196"/>
              </a:cxn>
              <a:cxn ang="0">
                <a:pos x="154" y="198"/>
              </a:cxn>
              <a:cxn ang="0">
                <a:pos x="153" y="199"/>
              </a:cxn>
              <a:cxn ang="0">
                <a:pos x="151" y="201"/>
              </a:cxn>
              <a:cxn ang="0">
                <a:pos x="149" y="202"/>
              </a:cxn>
              <a:cxn ang="0">
                <a:pos x="146" y="203"/>
              </a:cxn>
              <a:cxn ang="0">
                <a:pos x="141" y="203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6"/>
              </a:cxn>
              <a:cxn ang="0">
                <a:pos x="235" y="216"/>
              </a:cxn>
              <a:cxn ang="0">
                <a:pos x="235" y="203"/>
              </a:cxn>
              <a:cxn ang="0">
                <a:pos x="229" y="203"/>
              </a:cxn>
              <a:cxn ang="0">
                <a:pos x="224" y="202"/>
              </a:cxn>
              <a:cxn ang="0">
                <a:pos x="220" y="200"/>
              </a:cxn>
              <a:cxn ang="0">
                <a:pos x="216" y="198"/>
              </a:cxn>
              <a:cxn ang="0">
                <a:pos x="213" y="196"/>
              </a:cxn>
              <a:cxn ang="0">
                <a:pos x="210" y="192"/>
              </a:cxn>
              <a:cxn ang="0">
                <a:pos x="208" y="188"/>
              </a:cxn>
              <a:cxn ang="0">
                <a:pos x="205" y="183"/>
              </a:cxn>
              <a:cxn ang="0">
                <a:pos x="126" y="0"/>
              </a:cxn>
              <a:cxn ang="0">
                <a:pos x="110" y="0"/>
              </a:cxn>
              <a:cxn ang="0">
                <a:pos x="41" y="164"/>
              </a:cxn>
              <a:cxn ang="0">
                <a:pos x="38" y="173"/>
              </a:cxn>
              <a:cxn ang="0">
                <a:pos x="34" y="181"/>
              </a:cxn>
              <a:cxn ang="0">
                <a:pos x="30" y="187"/>
              </a:cxn>
              <a:cxn ang="0">
                <a:pos x="25" y="192"/>
              </a:cxn>
              <a:cxn ang="0">
                <a:pos x="21" y="196"/>
              </a:cxn>
              <a:cxn ang="0">
                <a:pos x="15" y="199"/>
              </a:cxn>
              <a:cxn ang="0">
                <a:pos x="8" y="202"/>
              </a:cxn>
              <a:cxn ang="0">
                <a:pos x="0" y="203"/>
              </a:cxn>
              <a:cxn ang="0">
                <a:pos x="0" y="216"/>
              </a:cxn>
              <a:cxn ang="0">
                <a:pos x="87" y="216"/>
              </a:cxn>
              <a:cxn ang="0">
                <a:pos x="128" y="130"/>
              </a:cxn>
              <a:cxn ang="0">
                <a:pos x="74" y="130"/>
              </a:cxn>
              <a:cxn ang="0">
                <a:pos x="100" y="65"/>
              </a:cxn>
              <a:cxn ang="0">
                <a:pos x="128" y="130"/>
              </a:cxn>
            </a:cxnLst>
            <a:rect l="0" t="0" r="r" b="b"/>
            <a:pathLst>
              <a:path w="235" h="216">
                <a:moveTo>
                  <a:pt x="87" y="216"/>
                </a:moveTo>
                <a:lnTo>
                  <a:pt x="87" y="203"/>
                </a:lnTo>
                <a:lnTo>
                  <a:pt x="72" y="203"/>
                </a:lnTo>
                <a:lnTo>
                  <a:pt x="67" y="203"/>
                </a:lnTo>
                <a:lnTo>
                  <a:pt x="64" y="202"/>
                </a:lnTo>
                <a:lnTo>
                  <a:pt x="61" y="201"/>
                </a:lnTo>
                <a:lnTo>
                  <a:pt x="58" y="200"/>
                </a:lnTo>
                <a:lnTo>
                  <a:pt x="56" y="198"/>
                </a:lnTo>
                <a:lnTo>
                  <a:pt x="55" y="195"/>
                </a:lnTo>
                <a:lnTo>
                  <a:pt x="54" y="192"/>
                </a:lnTo>
                <a:lnTo>
                  <a:pt x="54" y="189"/>
                </a:lnTo>
                <a:lnTo>
                  <a:pt x="54" y="183"/>
                </a:lnTo>
                <a:lnTo>
                  <a:pt x="55" y="178"/>
                </a:lnTo>
                <a:lnTo>
                  <a:pt x="58" y="170"/>
                </a:lnTo>
                <a:lnTo>
                  <a:pt x="68" y="146"/>
                </a:lnTo>
                <a:lnTo>
                  <a:pt x="135" y="146"/>
                </a:lnTo>
                <a:lnTo>
                  <a:pt x="151" y="181"/>
                </a:lnTo>
                <a:lnTo>
                  <a:pt x="153" y="187"/>
                </a:lnTo>
                <a:lnTo>
                  <a:pt x="154" y="190"/>
                </a:lnTo>
                <a:lnTo>
                  <a:pt x="154" y="193"/>
                </a:lnTo>
                <a:lnTo>
                  <a:pt x="154" y="196"/>
                </a:lnTo>
                <a:lnTo>
                  <a:pt x="154" y="198"/>
                </a:lnTo>
                <a:lnTo>
                  <a:pt x="153" y="199"/>
                </a:lnTo>
                <a:lnTo>
                  <a:pt x="151" y="201"/>
                </a:lnTo>
                <a:lnTo>
                  <a:pt x="149" y="202"/>
                </a:lnTo>
                <a:lnTo>
                  <a:pt x="146" y="203"/>
                </a:lnTo>
                <a:lnTo>
                  <a:pt x="141" y="203"/>
                </a:lnTo>
                <a:lnTo>
                  <a:pt x="135" y="203"/>
                </a:lnTo>
                <a:lnTo>
                  <a:pt x="123" y="203"/>
                </a:lnTo>
                <a:lnTo>
                  <a:pt x="123" y="216"/>
                </a:lnTo>
                <a:lnTo>
                  <a:pt x="235" y="216"/>
                </a:lnTo>
                <a:lnTo>
                  <a:pt x="235" y="203"/>
                </a:lnTo>
                <a:lnTo>
                  <a:pt x="229" y="203"/>
                </a:lnTo>
                <a:lnTo>
                  <a:pt x="224" y="202"/>
                </a:lnTo>
                <a:lnTo>
                  <a:pt x="220" y="200"/>
                </a:lnTo>
                <a:lnTo>
                  <a:pt x="216" y="198"/>
                </a:lnTo>
                <a:lnTo>
                  <a:pt x="213" y="196"/>
                </a:lnTo>
                <a:lnTo>
                  <a:pt x="210" y="192"/>
                </a:lnTo>
                <a:lnTo>
                  <a:pt x="208" y="188"/>
                </a:lnTo>
                <a:lnTo>
                  <a:pt x="205" y="183"/>
                </a:lnTo>
                <a:lnTo>
                  <a:pt x="126" y="0"/>
                </a:lnTo>
                <a:lnTo>
                  <a:pt x="110" y="0"/>
                </a:lnTo>
                <a:lnTo>
                  <a:pt x="41" y="164"/>
                </a:lnTo>
                <a:lnTo>
                  <a:pt x="38" y="173"/>
                </a:lnTo>
                <a:lnTo>
                  <a:pt x="34" y="181"/>
                </a:lnTo>
                <a:lnTo>
                  <a:pt x="30" y="187"/>
                </a:lnTo>
                <a:lnTo>
                  <a:pt x="25" y="192"/>
                </a:lnTo>
                <a:lnTo>
                  <a:pt x="21" y="196"/>
                </a:lnTo>
                <a:lnTo>
                  <a:pt x="15" y="199"/>
                </a:lnTo>
                <a:lnTo>
                  <a:pt x="8" y="202"/>
                </a:lnTo>
                <a:lnTo>
                  <a:pt x="0" y="203"/>
                </a:lnTo>
                <a:lnTo>
                  <a:pt x="0" y="216"/>
                </a:lnTo>
                <a:lnTo>
                  <a:pt x="87" y="216"/>
                </a:lnTo>
                <a:close/>
                <a:moveTo>
                  <a:pt x="128" y="130"/>
                </a:moveTo>
                <a:lnTo>
                  <a:pt x="74" y="130"/>
                </a:lnTo>
                <a:lnTo>
                  <a:pt x="100" y="65"/>
                </a:lnTo>
                <a:lnTo>
                  <a:pt x="128" y="13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5" name="Freeform 24"/>
          <p:cNvSpPr>
            <a:spLocks noEditPoints="1"/>
          </p:cNvSpPr>
          <p:nvPr userDrawn="1"/>
        </p:nvSpPr>
        <p:spPr bwMode="auto">
          <a:xfrm>
            <a:off x="2179638" y="904875"/>
            <a:ext cx="177800" cy="169863"/>
          </a:xfrm>
          <a:custGeom>
            <a:avLst/>
            <a:gdLst/>
            <a:ahLst/>
            <a:cxnLst>
              <a:cxn ang="0">
                <a:pos x="191" y="179"/>
              </a:cxn>
              <a:cxn ang="0">
                <a:pos x="188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4" y="154"/>
              </a:cxn>
              <a:cxn ang="0">
                <a:pos x="154" y="131"/>
              </a:cxn>
              <a:cxn ang="0">
                <a:pos x="146" y="121"/>
              </a:cxn>
              <a:cxn ang="0">
                <a:pos x="134" y="114"/>
              </a:cxn>
              <a:cxn ang="0">
                <a:pos x="118" y="109"/>
              </a:cxn>
              <a:cxn ang="0">
                <a:pos x="124" y="106"/>
              </a:cxn>
              <a:cxn ang="0">
                <a:pos x="150" y="101"/>
              </a:cxn>
              <a:cxn ang="0">
                <a:pos x="167" y="93"/>
              </a:cxn>
              <a:cxn ang="0">
                <a:pos x="179" y="81"/>
              </a:cxn>
              <a:cxn ang="0">
                <a:pos x="185" y="63"/>
              </a:cxn>
              <a:cxn ang="0">
                <a:pos x="184" y="43"/>
              </a:cxn>
              <a:cxn ang="0">
                <a:pos x="178" y="27"/>
              </a:cxn>
              <a:cxn ang="0">
                <a:pos x="166" y="14"/>
              </a:cxn>
              <a:cxn ang="0">
                <a:pos x="148" y="5"/>
              </a:cxn>
              <a:cxn ang="0">
                <a:pos x="125" y="0"/>
              </a:cxn>
              <a:cxn ang="0">
                <a:pos x="0" y="0"/>
              </a:cxn>
              <a:cxn ang="0">
                <a:pos x="14" y="13"/>
              </a:cxn>
              <a:cxn ang="0">
                <a:pos x="25" y="17"/>
              </a:cxn>
              <a:cxn ang="0">
                <a:pos x="29" y="27"/>
              </a:cxn>
              <a:cxn ang="0">
                <a:pos x="29" y="183"/>
              </a:cxn>
              <a:cxn ang="0">
                <a:pos x="26" y="191"/>
              </a:cxn>
              <a:cxn ang="0">
                <a:pos x="19" y="196"/>
              </a:cxn>
              <a:cxn ang="0">
                <a:pos x="0" y="198"/>
              </a:cxn>
              <a:cxn ang="0">
                <a:pos x="108" y="198"/>
              </a:cxn>
              <a:cxn ang="0">
                <a:pos x="88" y="195"/>
              </a:cxn>
              <a:cxn ang="0">
                <a:pos x="81" y="189"/>
              </a:cxn>
              <a:cxn ang="0">
                <a:pos x="79" y="183"/>
              </a:cxn>
              <a:cxn ang="0">
                <a:pos x="79" y="109"/>
              </a:cxn>
              <a:cxn ang="0">
                <a:pos x="98" y="114"/>
              </a:cxn>
              <a:cxn ang="0">
                <a:pos x="106" y="119"/>
              </a:cxn>
              <a:cxn ang="0">
                <a:pos x="110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3" y="207"/>
              </a:cxn>
              <a:cxn ang="0">
                <a:pos x="145" y="213"/>
              </a:cxn>
              <a:cxn ang="0">
                <a:pos x="161" y="214"/>
              </a:cxn>
              <a:cxn ang="0">
                <a:pos x="177" y="212"/>
              </a:cxn>
              <a:cxn ang="0">
                <a:pos x="189" y="206"/>
              </a:cxn>
              <a:cxn ang="0">
                <a:pos x="203" y="185"/>
              </a:cxn>
              <a:cxn ang="0">
                <a:pos x="206" y="170"/>
              </a:cxn>
              <a:cxn ang="0">
                <a:pos x="79" y="32"/>
              </a:cxn>
              <a:cxn ang="0">
                <a:pos x="82" y="20"/>
              </a:cxn>
              <a:cxn ang="0">
                <a:pos x="91" y="15"/>
              </a:cxn>
              <a:cxn ang="0">
                <a:pos x="103" y="14"/>
              </a:cxn>
              <a:cxn ang="0">
                <a:pos x="113" y="17"/>
              </a:cxn>
              <a:cxn ang="0">
                <a:pos x="124" y="25"/>
              </a:cxn>
              <a:cxn ang="0">
                <a:pos x="129" y="35"/>
              </a:cxn>
              <a:cxn ang="0">
                <a:pos x="133" y="52"/>
              </a:cxn>
              <a:cxn ang="0">
                <a:pos x="132" y="68"/>
              </a:cxn>
              <a:cxn ang="0">
                <a:pos x="127" y="81"/>
              </a:cxn>
              <a:cxn ang="0">
                <a:pos x="122" y="88"/>
              </a:cxn>
              <a:cxn ang="0">
                <a:pos x="111" y="94"/>
              </a:cxn>
              <a:cxn ang="0">
                <a:pos x="91" y="98"/>
              </a:cxn>
            </a:cxnLst>
            <a:rect l="0" t="0" r="r" b="b"/>
            <a:pathLst>
              <a:path w="206" h="214">
                <a:moveTo>
                  <a:pt x="194" y="164"/>
                </a:moveTo>
                <a:lnTo>
                  <a:pt x="193" y="172"/>
                </a:lnTo>
                <a:lnTo>
                  <a:pt x="191" y="179"/>
                </a:lnTo>
                <a:lnTo>
                  <a:pt x="190" y="182"/>
                </a:lnTo>
                <a:lnTo>
                  <a:pt x="189" y="184"/>
                </a:lnTo>
                <a:lnTo>
                  <a:pt x="188" y="185"/>
                </a:lnTo>
                <a:lnTo>
                  <a:pt x="186" y="186"/>
                </a:lnTo>
                <a:lnTo>
                  <a:pt x="183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0" y="171"/>
                </a:lnTo>
                <a:lnTo>
                  <a:pt x="164" y="154"/>
                </a:lnTo>
                <a:lnTo>
                  <a:pt x="162" y="146"/>
                </a:lnTo>
                <a:lnTo>
                  <a:pt x="158" y="138"/>
                </a:lnTo>
                <a:lnTo>
                  <a:pt x="154" y="131"/>
                </a:lnTo>
                <a:lnTo>
                  <a:pt x="152" y="128"/>
                </a:lnTo>
                <a:lnTo>
                  <a:pt x="149" y="124"/>
                </a:lnTo>
                <a:lnTo>
                  <a:pt x="146" y="121"/>
                </a:lnTo>
                <a:lnTo>
                  <a:pt x="143" y="119"/>
                </a:lnTo>
                <a:lnTo>
                  <a:pt x="139" y="116"/>
                </a:lnTo>
                <a:lnTo>
                  <a:pt x="134" y="114"/>
                </a:lnTo>
                <a:lnTo>
                  <a:pt x="130" y="112"/>
                </a:lnTo>
                <a:lnTo>
                  <a:pt x="124" y="110"/>
                </a:lnTo>
                <a:lnTo>
                  <a:pt x="118" y="109"/>
                </a:lnTo>
                <a:lnTo>
                  <a:pt x="111" y="108"/>
                </a:lnTo>
                <a:lnTo>
                  <a:pt x="111" y="107"/>
                </a:lnTo>
                <a:lnTo>
                  <a:pt x="124" y="106"/>
                </a:lnTo>
                <a:lnTo>
                  <a:pt x="137" y="104"/>
                </a:lnTo>
                <a:lnTo>
                  <a:pt x="144" y="103"/>
                </a:lnTo>
                <a:lnTo>
                  <a:pt x="150" y="101"/>
                </a:lnTo>
                <a:lnTo>
                  <a:pt x="156" y="99"/>
                </a:lnTo>
                <a:lnTo>
                  <a:pt x="161" y="96"/>
                </a:lnTo>
                <a:lnTo>
                  <a:pt x="167" y="93"/>
                </a:lnTo>
                <a:lnTo>
                  <a:pt x="171" y="90"/>
                </a:lnTo>
                <a:lnTo>
                  <a:pt x="175" y="86"/>
                </a:lnTo>
                <a:lnTo>
                  <a:pt x="179" y="81"/>
                </a:lnTo>
                <a:lnTo>
                  <a:pt x="182" y="76"/>
                </a:lnTo>
                <a:lnTo>
                  <a:pt x="184" y="70"/>
                </a:lnTo>
                <a:lnTo>
                  <a:pt x="185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8"/>
                </a:lnTo>
                <a:lnTo>
                  <a:pt x="181" y="32"/>
                </a:lnTo>
                <a:lnTo>
                  <a:pt x="178" y="27"/>
                </a:lnTo>
                <a:lnTo>
                  <a:pt x="175" y="22"/>
                </a:lnTo>
                <a:lnTo>
                  <a:pt x="171" y="18"/>
                </a:lnTo>
                <a:lnTo>
                  <a:pt x="166" y="14"/>
                </a:lnTo>
                <a:lnTo>
                  <a:pt x="161" y="11"/>
                </a:lnTo>
                <a:lnTo>
                  <a:pt x="155" y="8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5" y="0"/>
                </a:lnTo>
                <a:lnTo>
                  <a:pt x="117" y="0"/>
                </a:lnTo>
                <a:lnTo>
                  <a:pt x="107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08" y="211"/>
                </a:lnTo>
                <a:lnTo>
                  <a:pt x="108" y="198"/>
                </a:lnTo>
                <a:lnTo>
                  <a:pt x="100" y="198"/>
                </a:lnTo>
                <a:lnTo>
                  <a:pt x="93" y="197"/>
                </a:lnTo>
                <a:lnTo>
                  <a:pt x="88" y="195"/>
                </a:lnTo>
                <a:lnTo>
                  <a:pt x="84" y="193"/>
                </a:lnTo>
                <a:lnTo>
                  <a:pt x="83" y="191"/>
                </a:lnTo>
                <a:lnTo>
                  <a:pt x="81" y="189"/>
                </a:lnTo>
                <a:lnTo>
                  <a:pt x="81" y="187"/>
                </a:lnTo>
                <a:lnTo>
                  <a:pt x="80" y="185"/>
                </a:lnTo>
                <a:lnTo>
                  <a:pt x="79" y="183"/>
                </a:lnTo>
                <a:lnTo>
                  <a:pt x="79" y="180"/>
                </a:lnTo>
                <a:lnTo>
                  <a:pt x="79" y="174"/>
                </a:lnTo>
                <a:lnTo>
                  <a:pt x="79" y="109"/>
                </a:lnTo>
                <a:lnTo>
                  <a:pt x="90" y="111"/>
                </a:lnTo>
                <a:lnTo>
                  <a:pt x="94" y="113"/>
                </a:lnTo>
                <a:lnTo>
                  <a:pt x="98" y="114"/>
                </a:lnTo>
                <a:lnTo>
                  <a:pt x="102" y="116"/>
                </a:lnTo>
                <a:lnTo>
                  <a:pt x="104" y="118"/>
                </a:lnTo>
                <a:lnTo>
                  <a:pt x="106" y="119"/>
                </a:lnTo>
                <a:lnTo>
                  <a:pt x="107" y="120"/>
                </a:lnTo>
                <a:lnTo>
                  <a:pt x="109" y="123"/>
                </a:lnTo>
                <a:lnTo>
                  <a:pt x="110" y="126"/>
                </a:lnTo>
                <a:lnTo>
                  <a:pt x="112" y="130"/>
                </a:lnTo>
                <a:lnTo>
                  <a:pt x="113" y="138"/>
                </a:lnTo>
                <a:lnTo>
                  <a:pt x="115" y="149"/>
                </a:lnTo>
                <a:lnTo>
                  <a:pt x="115" y="162"/>
                </a:lnTo>
                <a:lnTo>
                  <a:pt x="117" y="174"/>
                </a:lnTo>
                <a:lnTo>
                  <a:pt x="118" y="180"/>
                </a:lnTo>
                <a:lnTo>
                  <a:pt x="119" y="185"/>
                </a:lnTo>
                <a:lnTo>
                  <a:pt x="123" y="194"/>
                </a:lnTo>
                <a:lnTo>
                  <a:pt x="125" y="198"/>
                </a:lnTo>
                <a:lnTo>
                  <a:pt x="127" y="202"/>
                </a:lnTo>
                <a:lnTo>
                  <a:pt x="130" y="205"/>
                </a:lnTo>
                <a:lnTo>
                  <a:pt x="133" y="207"/>
                </a:lnTo>
                <a:lnTo>
                  <a:pt x="137" y="209"/>
                </a:lnTo>
                <a:lnTo>
                  <a:pt x="141" y="211"/>
                </a:lnTo>
                <a:lnTo>
                  <a:pt x="145" y="213"/>
                </a:lnTo>
                <a:lnTo>
                  <a:pt x="150" y="214"/>
                </a:lnTo>
                <a:lnTo>
                  <a:pt x="155" y="214"/>
                </a:lnTo>
                <a:lnTo>
                  <a:pt x="161" y="214"/>
                </a:lnTo>
                <a:lnTo>
                  <a:pt x="167" y="214"/>
                </a:lnTo>
                <a:lnTo>
                  <a:pt x="172" y="213"/>
                </a:lnTo>
                <a:lnTo>
                  <a:pt x="177" y="212"/>
                </a:lnTo>
                <a:lnTo>
                  <a:pt x="182" y="211"/>
                </a:lnTo>
                <a:lnTo>
                  <a:pt x="186" y="209"/>
                </a:lnTo>
                <a:lnTo>
                  <a:pt x="189" y="206"/>
                </a:lnTo>
                <a:lnTo>
                  <a:pt x="196" y="201"/>
                </a:lnTo>
                <a:lnTo>
                  <a:pt x="200" y="193"/>
                </a:lnTo>
                <a:lnTo>
                  <a:pt x="203" y="185"/>
                </a:lnTo>
                <a:lnTo>
                  <a:pt x="205" y="180"/>
                </a:lnTo>
                <a:lnTo>
                  <a:pt x="205" y="175"/>
                </a:lnTo>
                <a:lnTo>
                  <a:pt x="206" y="170"/>
                </a:lnTo>
                <a:lnTo>
                  <a:pt x="206" y="164"/>
                </a:lnTo>
                <a:lnTo>
                  <a:pt x="194" y="164"/>
                </a:lnTo>
                <a:close/>
                <a:moveTo>
                  <a:pt x="79" y="32"/>
                </a:moveTo>
                <a:lnTo>
                  <a:pt x="79" y="27"/>
                </a:lnTo>
                <a:lnTo>
                  <a:pt x="80" y="23"/>
                </a:lnTo>
                <a:lnTo>
                  <a:pt x="82" y="20"/>
                </a:lnTo>
                <a:lnTo>
                  <a:pt x="85" y="18"/>
                </a:lnTo>
                <a:lnTo>
                  <a:pt x="88" y="16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6" y="14"/>
                </a:lnTo>
                <a:lnTo>
                  <a:pt x="110" y="15"/>
                </a:lnTo>
                <a:lnTo>
                  <a:pt x="113" y="17"/>
                </a:lnTo>
                <a:lnTo>
                  <a:pt x="116" y="18"/>
                </a:lnTo>
                <a:lnTo>
                  <a:pt x="119" y="20"/>
                </a:lnTo>
                <a:lnTo>
                  <a:pt x="124" y="25"/>
                </a:lnTo>
                <a:lnTo>
                  <a:pt x="126" y="28"/>
                </a:lnTo>
                <a:lnTo>
                  <a:pt x="128" y="32"/>
                </a:lnTo>
                <a:lnTo>
                  <a:pt x="129" y="35"/>
                </a:lnTo>
                <a:lnTo>
                  <a:pt x="131" y="39"/>
                </a:lnTo>
                <a:lnTo>
                  <a:pt x="132" y="47"/>
                </a:lnTo>
                <a:lnTo>
                  <a:pt x="133" y="52"/>
                </a:lnTo>
                <a:lnTo>
                  <a:pt x="133" y="56"/>
                </a:lnTo>
                <a:lnTo>
                  <a:pt x="133" y="63"/>
                </a:lnTo>
                <a:lnTo>
                  <a:pt x="132" y="68"/>
                </a:lnTo>
                <a:lnTo>
                  <a:pt x="131" y="73"/>
                </a:lnTo>
                <a:lnTo>
                  <a:pt x="129" y="78"/>
                </a:lnTo>
                <a:lnTo>
                  <a:pt x="127" y="81"/>
                </a:lnTo>
                <a:lnTo>
                  <a:pt x="125" y="85"/>
                </a:lnTo>
                <a:lnTo>
                  <a:pt x="123" y="86"/>
                </a:lnTo>
                <a:lnTo>
                  <a:pt x="122" y="88"/>
                </a:lnTo>
                <a:lnTo>
                  <a:pt x="118" y="90"/>
                </a:lnTo>
                <a:lnTo>
                  <a:pt x="115" y="92"/>
                </a:lnTo>
                <a:lnTo>
                  <a:pt x="111" y="94"/>
                </a:lnTo>
                <a:lnTo>
                  <a:pt x="101" y="96"/>
                </a:lnTo>
                <a:lnTo>
                  <a:pt x="96" y="97"/>
                </a:lnTo>
                <a:lnTo>
                  <a:pt x="91" y="98"/>
                </a:lnTo>
                <a:lnTo>
                  <a:pt x="79" y="98"/>
                </a:lnTo>
                <a:lnTo>
                  <a:pt x="79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6" name="Freeform 25"/>
          <p:cNvSpPr>
            <a:spLocks/>
          </p:cNvSpPr>
          <p:nvPr userDrawn="1"/>
        </p:nvSpPr>
        <p:spPr bwMode="auto">
          <a:xfrm>
            <a:off x="1620838" y="904875"/>
            <a:ext cx="95250" cy="168275"/>
          </a:xfrm>
          <a:custGeom>
            <a:avLst/>
            <a:gdLst/>
            <a:ahLst/>
            <a:cxnLst>
              <a:cxn ang="0">
                <a:pos x="113" y="211"/>
              </a:cxn>
              <a:cxn ang="0">
                <a:pos x="113" y="198"/>
              </a:cxn>
              <a:cxn ang="0">
                <a:pos x="104" y="198"/>
              </a:cxn>
              <a:cxn ang="0">
                <a:pos x="97" y="197"/>
              </a:cxn>
              <a:cxn ang="0">
                <a:pos x="92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2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2" y="14"/>
              </a:cxn>
              <a:cxn ang="0">
                <a:pos x="97" y="13"/>
              </a:cxn>
              <a:cxn ang="0">
                <a:pos x="104" y="12"/>
              </a:cxn>
              <a:cxn ang="0">
                <a:pos x="113" y="12"/>
              </a:cxn>
              <a:cxn ang="0">
                <a:pos x="113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4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29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4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3" y="211"/>
              </a:cxn>
            </a:cxnLst>
            <a:rect l="0" t="0" r="r" b="b"/>
            <a:pathLst>
              <a:path w="113" h="211">
                <a:moveTo>
                  <a:pt x="113" y="211"/>
                </a:moveTo>
                <a:lnTo>
                  <a:pt x="113" y="198"/>
                </a:lnTo>
                <a:lnTo>
                  <a:pt x="104" y="198"/>
                </a:lnTo>
                <a:lnTo>
                  <a:pt x="97" y="197"/>
                </a:lnTo>
                <a:lnTo>
                  <a:pt x="92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2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2" y="14"/>
                </a:lnTo>
                <a:lnTo>
                  <a:pt x="97" y="13"/>
                </a:lnTo>
                <a:lnTo>
                  <a:pt x="104" y="12"/>
                </a:lnTo>
                <a:lnTo>
                  <a:pt x="113" y="12"/>
                </a:lnTo>
                <a:lnTo>
                  <a:pt x="113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29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3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7" name="Freeform 26"/>
          <p:cNvSpPr>
            <a:spLocks/>
          </p:cNvSpPr>
          <p:nvPr userDrawn="1"/>
        </p:nvSpPr>
        <p:spPr bwMode="auto">
          <a:xfrm>
            <a:off x="2370138" y="904875"/>
            <a:ext cx="95250" cy="168275"/>
          </a:xfrm>
          <a:custGeom>
            <a:avLst/>
            <a:gdLst/>
            <a:ahLst/>
            <a:cxnLst>
              <a:cxn ang="0">
                <a:pos x="112" y="211"/>
              </a:cxn>
              <a:cxn ang="0">
                <a:pos x="112" y="198"/>
              </a:cxn>
              <a:cxn ang="0">
                <a:pos x="104" y="198"/>
              </a:cxn>
              <a:cxn ang="0">
                <a:pos x="98" y="197"/>
              </a:cxn>
              <a:cxn ang="0">
                <a:pos x="93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3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2" y="211"/>
              </a:cxn>
            </a:cxnLst>
            <a:rect l="0" t="0" r="r" b="b"/>
            <a:pathLst>
              <a:path w="112" h="211">
                <a:moveTo>
                  <a:pt x="112" y="211"/>
                </a:moveTo>
                <a:lnTo>
                  <a:pt x="112" y="198"/>
                </a:lnTo>
                <a:lnTo>
                  <a:pt x="104" y="198"/>
                </a:lnTo>
                <a:lnTo>
                  <a:pt x="98" y="197"/>
                </a:lnTo>
                <a:lnTo>
                  <a:pt x="93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3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2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667000"/>
            <a:ext cx="8420100" cy="1143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5500" y="3810000"/>
            <a:ext cx="6934200" cy="533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000"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28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5100" y="3"/>
            <a:ext cx="8420100" cy="620713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285037" y="-76200"/>
            <a:ext cx="2373313" cy="6705600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65100" y="-76200"/>
            <a:ext cx="6954838" cy="6705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285037" y="-76200"/>
            <a:ext cx="2373313" cy="6705600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65100" y="-76200"/>
            <a:ext cx="6954838" cy="6705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0" y="0"/>
            <a:ext cx="3870325" cy="1500188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20835" name="Title Placeholder 1"/>
          <p:cNvSpPr>
            <a:spLocks noGrp="1"/>
          </p:cNvSpPr>
          <p:nvPr>
            <p:ph type="ctrTitle"/>
          </p:nvPr>
        </p:nvSpPr>
        <p:spPr>
          <a:xfrm>
            <a:off x="1238055" y="2886327"/>
            <a:ext cx="4330064" cy="1177777"/>
          </a:xfrm>
          <a:prstGeom prst="rect">
            <a:avLst/>
          </a:prstGeom>
        </p:spPr>
        <p:txBody>
          <a:bodyPr/>
          <a:lstStyle>
            <a:lvl1pPr>
              <a:lnSpc>
                <a:spcPts val="3384"/>
              </a:lnSpc>
              <a:defRPr sz="3700" b="0" smtClean="0">
                <a:latin typeface="Times New Roman" pitchFamily="18" charset="0"/>
              </a:defRPr>
            </a:lvl1pPr>
          </a:lstStyle>
          <a:p>
            <a:r>
              <a:rPr lang="en-US" smtClean="0"/>
              <a:t>Click to edit </a:t>
            </a:r>
            <a:br>
              <a:rPr lang="en-US" smtClean="0"/>
            </a:br>
            <a:r>
              <a:rPr lang="en-US" smtClean="0"/>
              <a:t>Master title style</a:t>
            </a:r>
          </a:p>
        </p:txBody>
      </p:sp>
      <p:sp>
        <p:nvSpPr>
          <p:cNvPr id="9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057" y="344471"/>
            <a:ext cx="8986309" cy="55576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43949" y="1143047"/>
            <a:ext cx="9046240" cy="520266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13"/>
          </p:nvPr>
        </p:nvSpPr>
        <p:spPr>
          <a:xfrm>
            <a:off x="450850" y="6554788"/>
            <a:ext cx="306388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CF7170C9-95E1-4542-AB01-3C284DDC8229}" type="slidenum">
              <a:rPr lang="en-US"/>
              <a:pPr>
                <a:defRPr/>
              </a:pPr>
              <a:t>‹N›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4"/>
          </p:nvPr>
        </p:nvSpPr>
        <p:spPr>
          <a:xfrm>
            <a:off x="836613" y="6554788"/>
            <a:ext cx="4676775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 b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it-IT" noProof="0"/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2941638" y="642938"/>
            <a:ext cx="6964362" cy="142875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142875"/>
            <a:ext cx="3040063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5"/>
          <p:cNvSpPr>
            <a:spLocks/>
          </p:cNvSpPr>
          <p:nvPr userDrawn="1"/>
        </p:nvSpPr>
        <p:spPr bwMode="auto">
          <a:xfrm>
            <a:off x="465138" y="147638"/>
            <a:ext cx="363537" cy="923925"/>
          </a:xfrm>
          <a:custGeom>
            <a:avLst/>
            <a:gdLst/>
            <a:ahLst/>
            <a:cxnLst>
              <a:cxn ang="0">
                <a:pos x="213" y="1165"/>
              </a:cxn>
              <a:cxn ang="0">
                <a:pos x="407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8" y="689"/>
              </a:cxn>
              <a:cxn ang="0">
                <a:pos x="213" y="318"/>
              </a:cxn>
              <a:cxn ang="0">
                <a:pos x="213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4" y="299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19" y="352"/>
              </a:cxn>
              <a:cxn ang="0">
                <a:pos x="25" y="364"/>
              </a:cxn>
              <a:cxn ang="0">
                <a:pos x="198" y="689"/>
              </a:cxn>
              <a:cxn ang="0">
                <a:pos x="200" y="693"/>
              </a:cxn>
              <a:cxn ang="0">
                <a:pos x="202" y="698"/>
              </a:cxn>
              <a:cxn ang="0">
                <a:pos x="205" y="704"/>
              </a:cxn>
              <a:cxn ang="0">
                <a:pos x="208" y="712"/>
              </a:cxn>
              <a:cxn ang="0">
                <a:pos x="210" y="721"/>
              </a:cxn>
              <a:cxn ang="0">
                <a:pos x="212" y="731"/>
              </a:cxn>
              <a:cxn ang="0">
                <a:pos x="212" y="736"/>
              </a:cxn>
              <a:cxn ang="0">
                <a:pos x="213" y="741"/>
              </a:cxn>
              <a:cxn ang="0">
                <a:pos x="212" y="747"/>
              </a:cxn>
              <a:cxn ang="0">
                <a:pos x="212" y="752"/>
              </a:cxn>
              <a:cxn ang="0">
                <a:pos x="210" y="762"/>
              </a:cxn>
              <a:cxn ang="0">
                <a:pos x="208" y="772"/>
              </a:cxn>
              <a:cxn ang="0">
                <a:pos x="205" y="779"/>
              </a:cxn>
              <a:cxn ang="0">
                <a:pos x="199" y="791"/>
              </a:cxn>
              <a:cxn ang="0">
                <a:pos x="197" y="795"/>
              </a:cxn>
              <a:cxn ang="0">
                <a:pos x="0" y="1165"/>
              </a:cxn>
              <a:cxn ang="0">
                <a:pos x="213" y="1165"/>
              </a:cxn>
            </a:cxnLst>
            <a:rect l="0" t="0" r="r" b="b"/>
            <a:pathLst>
              <a:path w="424" h="1165">
                <a:moveTo>
                  <a:pt x="213" y="1165"/>
                </a:moveTo>
                <a:lnTo>
                  <a:pt x="407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8" y="689"/>
                </a:lnTo>
                <a:lnTo>
                  <a:pt x="213" y="318"/>
                </a:lnTo>
                <a:lnTo>
                  <a:pt x="213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4" y="299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19" y="352"/>
                </a:lnTo>
                <a:lnTo>
                  <a:pt x="25" y="364"/>
                </a:lnTo>
                <a:lnTo>
                  <a:pt x="198" y="689"/>
                </a:lnTo>
                <a:lnTo>
                  <a:pt x="200" y="693"/>
                </a:lnTo>
                <a:lnTo>
                  <a:pt x="202" y="698"/>
                </a:lnTo>
                <a:lnTo>
                  <a:pt x="205" y="704"/>
                </a:lnTo>
                <a:lnTo>
                  <a:pt x="208" y="712"/>
                </a:lnTo>
                <a:lnTo>
                  <a:pt x="210" y="721"/>
                </a:lnTo>
                <a:lnTo>
                  <a:pt x="212" y="731"/>
                </a:lnTo>
                <a:lnTo>
                  <a:pt x="212" y="736"/>
                </a:lnTo>
                <a:lnTo>
                  <a:pt x="213" y="741"/>
                </a:lnTo>
                <a:lnTo>
                  <a:pt x="212" y="747"/>
                </a:lnTo>
                <a:lnTo>
                  <a:pt x="212" y="752"/>
                </a:lnTo>
                <a:lnTo>
                  <a:pt x="210" y="762"/>
                </a:lnTo>
                <a:lnTo>
                  <a:pt x="208" y="772"/>
                </a:lnTo>
                <a:lnTo>
                  <a:pt x="205" y="779"/>
                </a:lnTo>
                <a:lnTo>
                  <a:pt x="199" y="791"/>
                </a:lnTo>
                <a:lnTo>
                  <a:pt x="197" y="795"/>
                </a:lnTo>
                <a:lnTo>
                  <a:pt x="0" y="1165"/>
                </a:lnTo>
                <a:lnTo>
                  <a:pt x="213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1011238" y="147638"/>
            <a:ext cx="365125" cy="923925"/>
          </a:xfrm>
          <a:custGeom>
            <a:avLst/>
            <a:gdLst/>
            <a:ahLst/>
            <a:cxnLst>
              <a:cxn ang="0">
                <a:pos x="211" y="1165"/>
              </a:cxn>
              <a:cxn ang="0">
                <a:pos x="408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9" y="689"/>
              </a:cxn>
              <a:cxn ang="0">
                <a:pos x="211" y="318"/>
              </a:cxn>
              <a:cxn ang="0">
                <a:pos x="211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20" y="352"/>
              </a:cxn>
              <a:cxn ang="0">
                <a:pos x="25" y="364"/>
              </a:cxn>
              <a:cxn ang="0">
                <a:pos x="197" y="689"/>
              </a:cxn>
              <a:cxn ang="0">
                <a:pos x="199" y="693"/>
              </a:cxn>
              <a:cxn ang="0">
                <a:pos x="201" y="698"/>
              </a:cxn>
              <a:cxn ang="0">
                <a:pos x="204" y="704"/>
              </a:cxn>
              <a:cxn ang="0">
                <a:pos x="207" y="712"/>
              </a:cxn>
              <a:cxn ang="0">
                <a:pos x="208" y="716"/>
              </a:cxn>
              <a:cxn ang="0">
                <a:pos x="209" y="721"/>
              </a:cxn>
              <a:cxn ang="0">
                <a:pos x="211" y="731"/>
              </a:cxn>
              <a:cxn ang="0">
                <a:pos x="211" y="736"/>
              </a:cxn>
              <a:cxn ang="0">
                <a:pos x="211" y="741"/>
              </a:cxn>
              <a:cxn ang="0">
                <a:pos x="211" y="747"/>
              </a:cxn>
              <a:cxn ang="0">
                <a:pos x="211" y="752"/>
              </a:cxn>
              <a:cxn ang="0">
                <a:pos x="209" y="762"/>
              </a:cxn>
              <a:cxn ang="0">
                <a:pos x="206" y="772"/>
              </a:cxn>
              <a:cxn ang="0">
                <a:pos x="204" y="779"/>
              </a:cxn>
              <a:cxn ang="0">
                <a:pos x="198" y="791"/>
              </a:cxn>
              <a:cxn ang="0">
                <a:pos x="196" y="795"/>
              </a:cxn>
              <a:cxn ang="0">
                <a:pos x="0" y="1165"/>
              </a:cxn>
              <a:cxn ang="0">
                <a:pos x="211" y="1165"/>
              </a:cxn>
            </a:cxnLst>
            <a:rect l="0" t="0" r="r" b="b"/>
            <a:pathLst>
              <a:path w="424" h="1165">
                <a:moveTo>
                  <a:pt x="211" y="1165"/>
                </a:moveTo>
                <a:lnTo>
                  <a:pt x="408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9" y="689"/>
                </a:lnTo>
                <a:lnTo>
                  <a:pt x="211" y="318"/>
                </a:lnTo>
                <a:lnTo>
                  <a:pt x="211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20" y="352"/>
                </a:lnTo>
                <a:lnTo>
                  <a:pt x="25" y="364"/>
                </a:lnTo>
                <a:lnTo>
                  <a:pt x="197" y="689"/>
                </a:lnTo>
                <a:lnTo>
                  <a:pt x="199" y="693"/>
                </a:lnTo>
                <a:lnTo>
                  <a:pt x="201" y="698"/>
                </a:lnTo>
                <a:lnTo>
                  <a:pt x="204" y="704"/>
                </a:lnTo>
                <a:lnTo>
                  <a:pt x="207" y="712"/>
                </a:lnTo>
                <a:lnTo>
                  <a:pt x="208" y="716"/>
                </a:lnTo>
                <a:lnTo>
                  <a:pt x="209" y="721"/>
                </a:lnTo>
                <a:lnTo>
                  <a:pt x="211" y="731"/>
                </a:lnTo>
                <a:lnTo>
                  <a:pt x="211" y="736"/>
                </a:lnTo>
                <a:lnTo>
                  <a:pt x="211" y="741"/>
                </a:lnTo>
                <a:lnTo>
                  <a:pt x="211" y="747"/>
                </a:lnTo>
                <a:lnTo>
                  <a:pt x="211" y="752"/>
                </a:lnTo>
                <a:lnTo>
                  <a:pt x="209" y="762"/>
                </a:lnTo>
                <a:lnTo>
                  <a:pt x="206" y="772"/>
                </a:lnTo>
                <a:lnTo>
                  <a:pt x="204" y="779"/>
                </a:lnTo>
                <a:lnTo>
                  <a:pt x="198" y="791"/>
                </a:lnTo>
                <a:lnTo>
                  <a:pt x="196" y="795"/>
                </a:lnTo>
                <a:lnTo>
                  <a:pt x="0" y="1165"/>
                </a:lnTo>
                <a:lnTo>
                  <a:pt x="211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738188" y="398463"/>
            <a:ext cx="363537" cy="925512"/>
          </a:xfrm>
          <a:custGeom>
            <a:avLst/>
            <a:gdLst/>
            <a:ahLst/>
            <a:cxnLst>
              <a:cxn ang="0">
                <a:pos x="212" y="0"/>
              </a:cxn>
              <a:cxn ang="0">
                <a:pos x="407" y="370"/>
              </a:cxn>
              <a:cxn ang="0">
                <a:pos x="410" y="374"/>
              </a:cxn>
              <a:cxn ang="0">
                <a:pos x="412" y="379"/>
              </a:cxn>
              <a:cxn ang="0">
                <a:pos x="415" y="385"/>
              </a:cxn>
              <a:cxn ang="0">
                <a:pos x="418" y="393"/>
              </a:cxn>
              <a:cxn ang="0">
                <a:pos x="421" y="402"/>
              </a:cxn>
              <a:cxn ang="0">
                <a:pos x="423" y="413"/>
              </a:cxn>
              <a:cxn ang="0">
                <a:pos x="424" y="423"/>
              </a:cxn>
              <a:cxn ang="0">
                <a:pos x="424" y="429"/>
              </a:cxn>
              <a:cxn ang="0">
                <a:pos x="423" y="434"/>
              </a:cxn>
              <a:cxn ang="0">
                <a:pos x="421" y="444"/>
              </a:cxn>
              <a:cxn ang="0">
                <a:pos x="419" y="453"/>
              </a:cxn>
              <a:cxn ang="0">
                <a:pos x="416" y="461"/>
              </a:cxn>
              <a:cxn ang="0">
                <a:pos x="413" y="467"/>
              </a:cxn>
              <a:cxn ang="0">
                <a:pos x="410" y="472"/>
              </a:cxn>
              <a:cxn ang="0">
                <a:pos x="408" y="476"/>
              </a:cxn>
              <a:cxn ang="0">
                <a:pos x="212" y="847"/>
              </a:cxn>
              <a:cxn ang="0">
                <a:pos x="212" y="1165"/>
              </a:cxn>
              <a:cxn ang="0">
                <a:pos x="0" y="1165"/>
              </a:cxn>
              <a:cxn ang="0">
                <a:pos x="0" y="900"/>
              </a:cxn>
              <a:cxn ang="0">
                <a:pos x="1" y="885"/>
              </a:cxn>
              <a:cxn ang="0">
                <a:pos x="2" y="872"/>
              </a:cxn>
              <a:cxn ang="0">
                <a:pos x="3" y="865"/>
              </a:cxn>
              <a:cxn ang="0">
                <a:pos x="4" y="859"/>
              </a:cxn>
              <a:cxn ang="0">
                <a:pos x="8" y="847"/>
              </a:cxn>
              <a:cxn ang="0">
                <a:pos x="11" y="837"/>
              </a:cxn>
              <a:cxn ang="0">
                <a:pos x="14" y="825"/>
              </a:cxn>
              <a:cxn ang="0">
                <a:pos x="19" y="813"/>
              </a:cxn>
              <a:cxn ang="0">
                <a:pos x="25" y="800"/>
              </a:cxn>
              <a:cxn ang="0">
                <a:pos x="196" y="476"/>
              </a:cxn>
              <a:cxn ang="0">
                <a:pos x="199" y="472"/>
              </a:cxn>
              <a:cxn ang="0">
                <a:pos x="204" y="461"/>
              </a:cxn>
              <a:cxn ang="0">
                <a:pos x="207" y="453"/>
              </a:cxn>
              <a:cxn ang="0">
                <a:pos x="209" y="444"/>
              </a:cxn>
              <a:cxn ang="0">
                <a:pos x="211" y="434"/>
              </a:cxn>
              <a:cxn ang="0">
                <a:pos x="211" y="429"/>
              </a:cxn>
              <a:cxn ang="0">
                <a:pos x="212" y="423"/>
              </a:cxn>
              <a:cxn ang="0">
                <a:pos x="211" y="418"/>
              </a:cxn>
              <a:cxn ang="0">
                <a:pos x="211" y="413"/>
              </a:cxn>
              <a:cxn ang="0">
                <a:pos x="209" y="402"/>
              </a:cxn>
              <a:cxn ang="0">
                <a:pos x="206" y="393"/>
              </a:cxn>
              <a:cxn ang="0">
                <a:pos x="203" y="385"/>
              </a:cxn>
              <a:cxn ang="0">
                <a:pos x="198" y="374"/>
              </a:cxn>
              <a:cxn ang="0">
                <a:pos x="195" y="370"/>
              </a:cxn>
              <a:cxn ang="0">
                <a:pos x="0" y="0"/>
              </a:cxn>
              <a:cxn ang="0">
                <a:pos x="212" y="0"/>
              </a:cxn>
            </a:cxnLst>
            <a:rect l="0" t="0" r="r" b="b"/>
            <a:pathLst>
              <a:path w="424" h="1165">
                <a:moveTo>
                  <a:pt x="212" y="0"/>
                </a:moveTo>
                <a:lnTo>
                  <a:pt x="407" y="370"/>
                </a:lnTo>
                <a:lnTo>
                  <a:pt x="410" y="374"/>
                </a:lnTo>
                <a:lnTo>
                  <a:pt x="412" y="379"/>
                </a:lnTo>
                <a:lnTo>
                  <a:pt x="415" y="385"/>
                </a:lnTo>
                <a:lnTo>
                  <a:pt x="418" y="393"/>
                </a:lnTo>
                <a:lnTo>
                  <a:pt x="421" y="402"/>
                </a:lnTo>
                <a:lnTo>
                  <a:pt x="423" y="413"/>
                </a:lnTo>
                <a:lnTo>
                  <a:pt x="424" y="423"/>
                </a:lnTo>
                <a:lnTo>
                  <a:pt x="424" y="429"/>
                </a:lnTo>
                <a:lnTo>
                  <a:pt x="423" y="434"/>
                </a:lnTo>
                <a:lnTo>
                  <a:pt x="421" y="444"/>
                </a:lnTo>
                <a:lnTo>
                  <a:pt x="419" y="453"/>
                </a:lnTo>
                <a:lnTo>
                  <a:pt x="416" y="461"/>
                </a:lnTo>
                <a:lnTo>
                  <a:pt x="413" y="467"/>
                </a:lnTo>
                <a:lnTo>
                  <a:pt x="410" y="472"/>
                </a:lnTo>
                <a:lnTo>
                  <a:pt x="408" y="476"/>
                </a:lnTo>
                <a:lnTo>
                  <a:pt x="212" y="847"/>
                </a:lnTo>
                <a:lnTo>
                  <a:pt x="212" y="1165"/>
                </a:lnTo>
                <a:lnTo>
                  <a:pt x="0" y="1165"/>
                </a:lnTo>
                <a:lnTo>
                  <a:pt x="0" y="900"/>
                </a:lnTo>
                <a:lnTo>
                  <a:pt x="1" y="885"/>
                </a:lnTo>
                <a:lnTo>
                  <a:pt x="2" y="872"/>
                </a:lnTo>
                <a:lnTo>
                  <a:pt x="3" y="865"/>
                </a:lnTo>
                <a:lnTo>
                  <a:pt x="4" y="859"/>
                </a:lnTo>
                <a:lnTo>
                  <a:pt x="8" y="847"/>
                </a:lnTo>
                <a:lnTo>
                  <a:pt x="11" y="837"/>
                </a:lnTo>
                <a:lnTo>
                  <a:pt x="14" y="825"/>
                </a:lnTo>
                <a:lnTo>
                  <a:pt x="19" y="813"/>
                </a:lnTo>
                <a:lnTo>
                  <a:pt x="25" y="800"/>
                </a:lnTo>
                <a:lnTo>
                  <a:pt x="196" y="476"/>
                </a:lnTo>
                <a:lnTo>
                  <a:pt x="199" y="472"/>
                </a:lnTo>
                <a:lnTo>
                  <a:pt x="204" y="461"/>
                </a:lnTo>
                <a:lnTo>
                  <a:pt x="207" y="453"/>
                </a:lnTo>
                <a:lnTo>
                  <a:pt x="209" y="444"/>
                </a:lnTo>
                <a:lnTo>
                  <a:pt x="211" y="434"/>
                </a:lnTo>
                <a:lnTo>
                  <a:pt x="211" y="429"/>
                </a:lnTo>
                <a:lnTo>
                  <a:pt x="212" y="423"/>
                </a:lnTo>
                <a:lnTo>
                  <a:pt x="211" y="418"/>
                </a:lnTo>
                <a:lnTo>
                  <a:pt x="211" y="413"/>
                </a:lnTo>
                <a:lnTo>
                  <a:pt x="209" y="402"/>
                </a:lnTo>
                <a:lnTo>
                  <a:pt x="206" y="393"/>
                </a:lnTo>
                <a:lnTo>
                  <a:pt x="203" y="385"/>
                </a:lnTo>
                <a:lnTo>
                  <a:pt x="198" y="374"/>
                </a:lnTo>
                <a:lnTo>
                  <a:pt x="195" y="370"/>
                </a:lnTo>
                <a:lnTo>
                  <a:pt x="0" y="0"/>
                </a:lnTo>
                <a:lnTo>
                  <a:pt x="212" y="0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Freeform 8"/>
          <p:cNvSpPr>
            <a:spLocks noEditPoints="1"/>
          </p:cNvSpPr>
          <p:nvPr userDrawn="1"/>
        </p:nvSpPr>
        <p:spPr bwMode="auto">
          <a:xfrm>
            <a:off x="1435100" y="400050"/>
            <a:ext cx="169863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6" y="17"/>
              </a:cxn>
              <a:cxn ang="0">
                <a:pos x="98" y="14"/>
              </a:cxn>
              <a:cxn ang="0">
                <a:pos x="119" y="20"/>
              </a:cxn>
              <a:cxn ang="0">
                <a:pos x="128" y="30"/>
              </a:cxn>
              <a:cxn ang="0">
                <a:pos x="132" y="41"/>
              </a:cxn>
              <a:cxn ang="0">
                <a:pos x="134" y="55"/>
              </a:cxn>
              <a:cxn ang="0">
                <a:pos x="131" y="71"/>
              </a:cxn>
              <a:cxn ang="0">
                <a:pos x="125" y="81"/>
              </a:cxn>
              <a:cxn ang="0">
                <a:pos x="116" y="88"/>
              </a:cxn>
              <a:cxn ang="0">
                <a:pos x="104" y="92"/>
              </a:cxn>
              <a:cxn ang="0">
                <a:pos x="88" y="93"/>
              </a:cxn>
              <a:cxn ang="0">
                <a:pos x="28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49" y="208"/>
              </a:cxn>
              <a:cxn ang="0">
                <a:pos x="164" y="202"/>
              </a:cxn>
              <a:cxn ang="0">
                <a:pos x="181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6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7" y="99"/>
              </a:cxn>
              <a:cxn ang="0">
                <a:pos x="147" y="96"/>
              </a:cxn>
              <a:cxn ang="0">
                <a:pos x="165" y="90"/>
              </a:cxn>
              <a:cxn ang="0">
                <a:pos x="175" y="82"/>
              </a:cxn>
              <a:cxn ang="0">
                <a:pos x="183" y="71"/>
              </a:cxn>
              <a:cxn ang="0">
                <a:pos x="186" y="57"/>
              </a:cxn>
              <a:cxn ang="0">
                <a:pos x="185" y="40"/>
              </a:cxn>
              <a:cxn ang="0">
                <a:pos x="178" y="25"/>
              </a:cxn>
              <a:cxn ang="0">
                <a:pos x="165" y="13"/>
              </a:cxn>
              <a:cxn ang="0">
                <a:pos x="148" y="5"/>
              </a:cxn>
              <a:cxn ang="0">
                <a:pos x="126" y="1"/>
              </a:cxn>
              <a:cxn ang="0">
                <a:pos x="0" y="0"/>
              </a:cxn>
              <a:cxn ang="0">
                <a:pos x="13" y="13"/>
              </a:cxn>
              <a:cxn ang="0">
                <a:pos x="24" y="18"/>
              </a:cxn>
              <a:cxn ang="0">
                <a:pos x="28" y="27"/>
              </a:cxn>
              <a:cxn ang="0">
                <a:pos x="78" y="107"/>
              </a:cxn>
              <a:cxn ang="0">
                <a:pos x="112" y="108"/>
              </a:cxn>
              <a:cxn ang="0">
                <a:pos x="126" y="113"/>
              </a:cxn>
              <a:cxn ang="0">
                <a:pos x="136" y="122"/>
              </a:cxn>
              <a:cxn ang="0">
                <a:pos x="142" y="134"/>
              </a:cxn>
              <a:cxn ang="0">
                <a:pos x="145" y="147"/>
              </a:cxn>
              <a:cxn ang="0">
                <a:pos x="144" y="165"/>
              </a:cxn>
              <a:cxn ang="0">
                <a:pos x="139" y="180"/>
              </a:cxn>
              <a:cxn ang="0">
                <a:pos x="131" y="188"/>
              </a:cxn>
              <a:cxn ang="0">
                <a:pos x="120" y="194"/>
              </a:cxn>
              <a:cxn ang="0">
                <a:pos x="105" y="197"/>
              </a:cxn>
              <a:cxn ang="0">
                <a:pos x="89" y="195"/>
              </a:cxn>
              <a:cxn ang="0">
                <a:pos x="83" y="191"/>
              </a:cxn>
              <a:cxn ang="0">
                <a:pos x="79" y="186"/>
              </a:cxn>
              <a:cxn ang="0">
                <a:pos x="78" y="174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30"/>
                </a:lnTo>
                <a:lnTo>
                  <a:pt x="79" y="25"/>
                </a:lnTo>
                <a:lnTo>
                  <a:pt x="81" y="22"/>
                </a:lnTo>
                <a:lnTo>
                  <a:pt x="83" y="19"/>
                </a:lnTo>
                <a:lnTo>
                  <a:pt x="86" y="17"/>
                </a:lnTo>
                <a:lnTo>
                  <a:pt x="90" y="15"/>
                </a:lnTo>
                <a:lnTo>
                  <a:pt x="94" y="14"/>
                </a:lnTo>
                <a:lnTo>
                  <a:pt x="98" y="14"/>
                </a:lnTo>
                <a:lnTo>
                  <a:pt x="106" y="14"/>
                </a:lnTo>
                <a:lnTo>
                  <a:pt x="113" y="17"/>
                </a:lnTo>
                <a:lnTo>
                  <a:pt x="119" y="20"/>
                </a:lnTo>
                <a:lnTo>
                  <a:pt x="124" y="24"/>
                </a:lnTo>
                <a:lnTo>
                  <a:pt x="126" y="27"/>
                </a:lnTo>
                <a:lnTo>
                  <a:pt x="128" y="30"/>
                </a:lnTo>
                <a:lnTo>
                  <a:pt x="130" y="34"/>
                </a:lnTo>
                <a:lnTo>
                  <a:pt x="131" y="37"/>
                </a:lnTo>
                <a:lnTo>
                  <a:pt x="132" y="41"/>
                </a:lnTo>
                <a:lnTo>
                  <a:pt x="133" y="46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29" y="75"/>
                </a:lnTo>
                <a:lnTo>
                  <a:pt x="127" y="78"/>
                </a:lnTo>
                <a:lnTo>
                  <a:pt x="125" y="81"/>
                </a:lnTo>
                <a:lnTo>
                  <a:pt x="122" y="83"/>
                </a:lnTo>
                <a:lnTo>
                  <a:pt x="119" y="86"/>
                </a:lnTo>
                <a:lnTo>
                  <a:pt x="116" y="88"/>
                </a:lnTo>
                <a:lnTo>
                  <a:pt x="112" y="89"/>
                </a:lnTo>
                <a:lnTo>
                  <a:pt x="108" y="91"/>
                </a:lnTo>
                <a:lnTo>
                  <a:pt x="104" y="92"/>
                </a:lnTo>
                <a:lnTo>
                  <a:pt x="99" y="92"/>
                </a:lnTo>
                <a:lnTo>
                  <a:pt x="93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8" y="178"/>
                </a:moveTo>
                <a:lnTo>
                  <a:pt x="28" y="184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8" y="196"/>
                </a:lnTo>
                <a:lnTo>
                  <a:pt x="13" y="198"/>
                </a:lnTo>
                <a:lnTo>
                  <a:pt x="7" y="198"/>
                </a:lnTo>
                <a:lnTo>
                  <a:pt x="0" y="199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0" y="209"/>
                </a:lnTo>
                <a:lnTo>
                  <a:pt x="149" y="208"/>
                </a:lnTo>
                <a:lnTo>
                  <a:pt x="157" y="205"/>
                </a:lnTo>
                <a:lnTo>
                  <a:pt x="161" y="204"/>
                </a:lnTo>
                <a:lnTo>
                  <a:pt x="164" y="202"/>
                </a:lnTo>
                <a:lnTo>
                  <a:pt x="171" y="199"/>
                </a:lnTo>
                <a:lnTo>
                  <a:pt x="176" y="195"/>
                </a:lnTo>
                <a:lnTo>
                  <a:pt x="181" y="191"/>
                </a:lnTo>
                <a:lnTo>
                  <a:pt x="185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7" y="145"/>
                </a:lnTo>
                <a:lnTo>
                  <a:pt x="196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3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4" y="102"/>
                </a:lnTo>
                <a:lnTo>
                  <a:pt x="149" y="100"/>
                </a:lnTo>
                <a:lnTo>
                  <a:pt x="137" y="99"/>
                </a:lnTo>
                <a:lnTo>
                  <a:pt x="137" y="98"/>
                </a:lnTo>
                <a:lnTo>
                  <a:pt x="142" y="97"/>
                </a:lnTo>
                <a:lnTo>
                  <a:pt x="147" y="96"/>
                </a:lnTo>
                <a:lnTo>
                  <a:pt x="156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5" y="82"/>
                </a:lnTo>
                <a:lnTo>
                  <a:pt x="178" y="79"/>
                </a:lnTo>
                <a:lnTo>
                  <a:pt x="181" y="75"/>
                </a:lnTo>
                <a:lnTo>
                  <a:pt x="183" y="71"/>
                </a:lnTo>
                <a:lnTo>
                  <a:pt x="184" y="67"/>
                </a:lnTo>
                <a:lnTo>
                  <a:pt x="185" y="62"/>
                </a:lnTo>
                <a:lnTo>
                  <a:pt x="186" y="57"/>
                </a:lnTo>
                <a:lnTo>
                  <a:pt x="186" y="52"/>
                </a:lnTo>
                <a:lnTo>
                  <a:pt x="186" y="46"/>
                </a:lnTo>
                <a:lnTo>
                  <a:pt x="185" y="40"/>
                </a:lnTo>
                <a:lnTo>
                  <a:pt x="183" y="35"/>
                </a:lnTo>
                <a:lnTo>
                  <a:pt x="181" y="30"/>
                </a:lnTo>
                <a:lnTo>
                  <a:pt x="178" y="25"/>
                </a:lnTo>
                <a:lnTo>
                  <a:pt x="174" y="21"/>
                </a:lnTo>
                <a:lnTo>
                  <a:pt x="170" y="17"/>
                </a:lnTo>
                <a:lnTo>
                  <a:pt x="165" y="13"/>
                </a:lnTo>
                <a:lnTo>
                  <a:pt x="160" y="10"/>
                </a:lnTo>
                <a:lnTo>
                  <a:pt x="154" y="7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6" y="1"/>
                </a:lnTo>
                <a:lnTo>
                  <a:pt x="118" y="0"/>
                </a:lnTo>
                <a:lnTo>
                  <a:pt x="109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3" y="13"/>
                </a:lnTo>
                <a:lnTo>
                  <a:pt x="18" y="14"/>
                </a:lnTo>
                <a:lnTo>
                  <a:pt x="22" y="16"/>
                </a:lnTo>
                <a:lnTo>
                  <a:pt x="24" y="18"/>
                </a:lnTo>
                <a:lnTo>
                  <a:pt x="25" y="19"/>
                </a:lnTo>
                <a:lnTo>
                  <a:pt x="27" y="23"/>
                </a:lnTo>
                <a:lnTo>
                  <a:pt x="28" y="27"/>
                </a:lnTo>
                <a:lnTo>
                  <a:pt x="28" y="32"/>
                </a:lnTo>
                <a:lnTo>
                  <a:pt x="28" y="178"/>
                </a:lnTo>
                <a:close/>
                <a:moveTo>
                  <a:pt x="78" y="107"/>
                </a:moveTo>
                <a:lnTo>
                  <a:pt x="99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10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8" y="126"/>
                </a:lnTo>
                <a:lnTo>
                  <a:pt x="140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4" y="165"/>
                </a:lnTo>
                <a:lnTo>
                  <a:pt x="142" y="173"/>
                </a:lnTo>
                <a:lnTo>
                  <a:pt x="141" y="177"/>
                </a:lnTo>
                <a:lnTo>
                  <a:pt x="139" y="180"/>
                </a:lnTo>
                <a:lnTo>
                  <a:pt x="136" y="183"/>
                </a:lnTo>
                <a:lnTo>
                  <a:pt x="134" y="186"/>
                </a:lnTo>
                <a:lnTo>
                  <a:pt x="131" y="188"/>
                </a:lnTo>
                <a:lnTo>
                  <a:pt x="127" y="191"/>
                </a:lnTo>
                <a:lnTo>
                  <a:pt x="124" y="192"/>
                </a:lnTo>
                <a:lnTo>
                  <a:pt x="120" y="194"/>
                </a:lnTo>
                <a:lnTo>
                  <a:pt x="115" y="195"/>
                </a:lnTo>
                <a:lnTo>
                  <a:pt x="110" y="196"/>
                </a:lnTo>
                <a:lnTo>
                  <a:pt x="105" y="197"/>
                </a:lnTo>
                <a:lnTo>
                  <a:pt x="100" y="197"/>
                </a:lnTo>
                <a:lnTo>
                  <a:pt x="94" y="196"/>
                </a:lnTo>
                <a:lnTo>
                  <a:pt x="89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1" y="189"/>
                </a:lnTo>
                <a:lnTo>
                  <a:pt x="80" y="188"/>
                </a:lnTo>
                <a:lnTo>
                  <a:pt x="79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Freeform 9"/>
          <p:cNvSpPr>
            <a:spLocks noEditPoints="1"/>
          </p:cNvSpPr>
          <p:nvPr userDrawn="1"/>
        </p:nvSpPr>
        <p:spPr bwMode="auto">
          <a:xfrm>
            <a:off x="1601788" y="396875"/>
            <a:ext cx="198437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6" y="145"/>
              </a:cxn>
              <a:cxn ang="0">
                <a:pos x="151" y="180"/>
              </a:cxn>
              <a:cxn ang="0">
                <a:pos x="153" y="186"/>
              </a:cxn>
              <a:cxn ang="0">
                <a:pos x="154" y="189"/>
              </a:cxn>
              <a:cxn ang="0">
                <a:pos x="154" y="192"/>
              </a:cxn>
              <a:cxn ang="0">
                <a:pos x="154" y="195"/>
              </a:cxn>
              <a:cxn ang="0">
                <a:pos x="154" y="197"/>
              </a:cxn>
              <a:cxn ang="0">
                <a:pos x="153" y="198"/>
              </a:cxn>
              <a:cxn ang="0">
                <a:pos x="151" y="200"/>
              </a:cxn>
              <a:cxn ang="0">
                <a:pos x="149" y="201"/>
              </a:cxn>
              <a:cxn ang="0">
                <a:pos x="145" y="202"/>
              </a:cxn>
              <a:cxn ang="0">
                <a:pos x="141" y="202"/>
              </a:cxn>
              <a:cxn ang="0">
                <a:pos x="136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5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9" y="129"/>
              </a:cxn>
              <a:cxn ang="0">
                <a:pos x="74" y="129"/>
              </a:cxn>
              <a:cxn ang="0">
                <a:pos x="100" y="64"/>
              </a:cxn>
              <a:cxn ang="0">
                <a:pos x="129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6" y="145"/>
                </a:lnTo>
                <a:lnTo>
                  <a:pt x="151" y="180"/>
                </a:lnTo>
                <a:lnTo>
                  <a:pt x="153" y="186"/>
                </a:lnTo>
                <a:lnTo>
                  <a:pt x="154" y="189"/>
                </a:lnTo>
                <a:lnTo>
                  <a:pt x="154" y="192"/>
                </a:lnTo>
                <a:lnTo>
                  <a:pt x="154" y="195"/>
                </a:lnTo>
                <a:lnTo>
                  <a:pt x="154" y="197"/>
                </a:lnTo>
                <a:lnTo>
                  <a:pt x="153" y="198"/>
                </a:lnTo>
                <a:lnTo>
                  <a:pt x="151" y="200"/>
                </a:lnTo>
                <a:lnTo>
                  <a:pt x="149" y="201"/>
                </a:lnTo>
                <a:lnTo>
                  <a:pt x="145" y="202"/>
                </a:lnTo>
                <a:lnTo>
                  <a:pt x="141" y="202"/>
                </a:lnTo>
                <a:lnTo>
                  <a:pt x="136" y="203"/>
                </a:lnTo>
                <a:lnTo>
                  <a:pt x="122" y="203"/>
                </a:lnTo>
                <a:lnTo>
                  <a:pt x="122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5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9" y="129"/>
                </a:moveTo>
                <a:lnTo>
                  <a:pt x="74" y="129"/>
                </a:lnTo>
                <a:lnTo>
                  <a:pt x="100" y="64"/>
                </a:lnTo>
                <a:lnTo>
                  <a:pt x="129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Freeform 10"/>
          <p:cNvSpPr>
            <a:spLocks noEditPoints="1"/>
          </p:cNvSpPr>
          <p:nvPr userDrawn="1"/>
        </p:nvSpPr>
        <p:spPr bwMode="auto">
          <a:xfrm>
            <a:off x="2168525" y="396875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4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3" y="215"/>
              </a:cxn>
              <a:cxn ang="0">
                <a:pos x="233" y="203"/>
              </a:cxn>
              <a:cxn ang="0">
                <a:pos x="228" y="202"/>
              </a:cxn>
              <a:cxn ang="0">
                <a:pos x="223" y="201"/>
              </a:cxn>
              <a:cxn ang="0">
                <a:pos x="219" y="199"/>
              </a:cxn>
              <a:cxn ang="0">
                <a:pos x="215" y="197"/>
              </a:cxn>
              <a:cxn ang="0">
                <a:pos x="212" y="195"/>
              </a:cxn>
              <a:cxn ang="0">
                <a:pos x="209" y="191"/>
              </a:cxn>
              <a:cxn ang="0">
                <a:pos x="207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3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4" y="202"/>
                </a:lnTo>
                <a:lnTo>
                  <a:pt x="140" y="202"/>
                </a:lnTo>
                <a:lnTo>
                  <a:pt x="135" y="203"/>
                </a:lnTo>
                <a:lnTo>
                  <a:pt x="122" y="203"/>
                </a:lnTo>
                <a:lnTo>
                  <a:pt x="122" y="215"/>
                </a:lnTo>
                <a:lnTo>
                  <a:pt x="233" y="215"/>
                </a:lnTo>
                <a:lnTo>
                  <a:pt x="233" y="203"/>
                </a:lnTo>
                <a:lnTo>
                  <a:pt x="228" y="202"/>
                </a:lnTo>
                <a:lnTo>
                  <a:pt x="223" y="201"/>
                </a:lnTo>
                <a:lnTo>
                  <a:pt x="219" y="199"/>
                </a:lnTo>
                <a:lnTo>
                  <a:pt x="215" y="197"/>
                </a:lnTo>
                <a:lnTo>
                  <a:pt x="212" y="195"/>
                </a:lnTo>
                <a:lnTo>
                  <a:pt x="209" y="191"/>
                </a:lnTo>
                <a:lnTo>
                  <a:pt x="207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Freeform 11"/>
          <p:cNvSpPr>
            <a:spLocks/>
          </p:cNvSpPr>
          <p:nvPr userDrawn="1"/>
        </p:nvSpPr>
        <p:spPr bwMode="auto">
          <a:xfrm>
            <a:off x="2000250" y="396875"/>
            <a:ext cx="169863" cy="174625"/>
          </a:xfrm>
          <a:custGeom>
            <a:avLst/>
            <a:gdLst/>
            <a:ahLst/>
            <a:cxnLst>
              <a:cxn ang="0">
                <a:pos x="169" y="18"/>
              </a:cxn>
              <a:cxn ang="0">
                <a:pos x="148" y="8"/>
              </a:cxn>
              <a:cxn ang="0">
                <a:pos x="125" y="1"/>
              </a:cxn>
              <a:cxn ang="0">
                <a:pos x="97" y="1"/>
              </a:cxn>
              <a:cxn ang="0">
                <a:pos x="66" y="9"/>
              </a:cxn>
              <a:cxn ang="0">
                <a:pos x="44" y="22"/>
              </a:cxn>
              <a:cxn ang="0">
                <a:pos x="25" y="40"/>
              </a:cxn>
              <a:cxn ang="0">
                <a:pos x="8" y="67"/>
              </a:cxn>
              <a:cxn ang="0">
                <a:pos x="2" y="88"/>
              </a:cxn>
              <a:cxn ang="0">
                <a:pos x="0" y="109"/>
              </a:cxn>
              <a:cxn ang="0">
                <a:pos x="4" y="141"/>
              </a:cxn>
              <a:cxn ang="0">
                <a:pos x="16" y="170"/>
              </a:cxn>
              <a:cxn ang="0">
                <a:pos x="29" y="186"/>
              </a:cxn>
              <a:cxn ang="0">
                <a:pos x="45" y="200"/>
              </a:cxn>
              <a:cxn ang="0">
                <a:pos x="69" y="212"/>
              </a:cxn>
              <a:cxn ang="0">
                <a:pos x="99" y="218"/>
              </a:cxn>
              <a:cxn ang="0">
                <a:pos x="123" y="218"/>
              </a:cxn>
              <a:cxn ang="0">
                <a:pos x="150" y="213"/>
              </a:cxn>
              <a:cxn ang="0">
                <a:pos x="172" y="201"/>
              </a:cxn>
              <a:cxn ang="0">
                <a:pos x="187" y="183"/>
              </a:cxn>
              <a:cxn ang="0">
                <a:pos x="197" y="160"/>
              </a:cxn>
              <a:cxn ang="0">
                <a:pos x="200" y="132"/>
              </a:cxn>
              <a:cxn ang="0">
                <a:pos x="184" y="149"/>
              </a:cxn>
              <a:cxn ang="0">
                <a:pos x="178" y="170"/>
              </a:cxn>
              <a:cxn ang="0">
                <a:pos x="167" y="186"/>
              </a:cxn>
              <a:cxn ang="0">
                <a:pos x="153" y="197"/>
              </a:cxn>
              <a:cxn ang="0">
                <a:pos x="134" y="203"/>
              </a:cxn>
              <a:cxn ang="0">
                <a:pos x="112" y="204"/>
              </a:cxn>
              <a:cxn ang="0">
                <a:pos x="91" y="198"/>
              </a:cxn>
              <a:cxn ang="0">
                <a:pos x="76" y="186"/>
              </a:cxn>
              <a:cxn ang="0">
                <a:pos x="65" y="167"/>
              </a:cxn>
              <a:cxn ang="0">
                <a:pos x="58" y="141"/>
              </a:cxn>
              <a:cxn ang="0">
                <a:pos x="56" y="109"/>
              </a:cxn>
              <a:cxn ang="0">
                <a:pos x="58" y="78"/>
              </a:cxn>
              <a:cxn ang="0">
                <a:pos x="64" y="53"/>
              </a:cxn>
              <a:cxn ang="0">
                <a:pos x="73" y="33"/>
              </a:cxn>
              <a:cxn ang="0">
                <a:pos x="86" y="21"/>
              </a:cxn>
              <a:cxn ang="0">
                <a:pos x="104" y="15"/>
              </a:cxn>
              <a:cxn ang="0">
                <a:pos x="124" y="15"/>
              </a:cxn>
              <a:cxn ang="0">
                <a:pos x="140" y="21"/>
              </a:cxn>
              <a:cxn ang="0">
                <a:pos x="154" y="31"/>
              </a:cxn>
              <a:cxn ang="0">
                <a:pos x="165" y="46"/>
              </a:cxn>
              <a:cxn ang="0">
                <a:pos x="181" y="80"/>
              </a:cxn>
            </a:cxnLst>
            <a:rect l="0" t="0" r="r" b="b"/>
            <a:pathLst>
              <a:path w="200" h="219">
                <a:moveTo>
                  <a:pt x="193" y="6"/>
                </a:moveTo>
                <a:lnTo>
                  <a:pt x="181" y="6"/>
                </a:lnTo>
                <a:lnTo>
                  <a:pt x="169" y="18"/>
                </a:lnTo>
                <a:lnTo>
                  <a:pt x="162" y="15"/>
                </a:lnTo>
                <a:lnTo>
                  <a:pt x="155" y="11"/>
                </a:lnTo>
                <a:lnTo>
                  <a:pt x="148" y="8"/>
                </a:lnTo>
                <a:lnTo>
                  <a:pt x="141" y="5"/>
                </a:lnTo>
                <a:lnTo>
                  <a:pt x="133" y="3"/>
                </a:lnTo>
                <a:lnTo>
                  <a:pt x="125" y="1"/>
                </a:lnTo>
                <a:lnTo>
                  <a:pt x="117" y="0"/>
                </a:lnTo>
                <a:lnTo>
                  <a:pt x="109" y="0"/>
                </a:lnTo>
                <a:lnTo>
                  <a:pt x="97" y="1"/>
                </a:lnTo>
                <a:lnTo>
                  <a:pt x="86" y="2"/>
                </a:lnTo>
                <a:lnTo>
                  <a:pt x="76" y="5"/>
                </a:lnTo>
                <a:lnTo>
                  <a:pt x="66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3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8" y="67"/>
                </a:lnTo>
                <a:lnTo>
                  <a:pt x="6" y="72"/>
                </a:lnTo>
                <a:lnTo>
                  <a:pt x="5" y="77"/>
                </a:lnTo>
                <a:lnTo>
                  <a:pt x="2" y="88"/>
                </a:lnTo>
                <a:lnTo>
                  <a:pt x="0" y="98"/>
                </a:lnTo>
                <a:lnTo>
                  <a:pt x="0" y="104"/>
                </a:lnTo>
                <a:lnTo>
                  <a:pt x="0" y="109"/>
                </a:lnTo>
                <a:lnTo>
                  <a:pt x="0" y="120"/>
                </a:lnTo>
                <a:lnTo>
                  <a:pt x="2" y="131"/>
                </a:lnTo>
                <a:lnTo>
                  <a:pt x="4" y="141"/>
                </a:lnTo>
                <a:lnTo>
                  <a:pt x="7" y="151"/>
                </a:lnTo>
                <a:lnTo>
                  <a:pt x="11" y="161"/>
                </a:lnTo>
                <a:lnTo>
                  <a:pt x="16" y="170"/>
                </a:lnTo>
                <a:lnTo>
                  <a:pt x="22" y="178"/>
                </a:lnTo>
                <a:lnTo>
                  <a:pt x="25" y="182"/>
                </a:lnTo>
                <a:lnTo>
                  <a:pt x="29" y="186"/>
                </a:lnTo>
                <a:lnTo>
                  <a:pt x="36" y="193"/>
                </a:lnTo>
                <a:lnTo>
                  <a:pt x="40" y="196"/>
                </a:lnTo>
                <a:lnTo>
                  <a:pt x="45" y="200"/>
                </a:lnTo>
                <a:lnTo>
                  <a:pt x="54" y="205"/>
                </a:lnTo>
                <a:lnTo>
                  <a:pt x="64" y="210"/>
                </a:lnTo>
                <a:lnTo>
                  <a:pt x="69" y="212"/>
                </a:lnTo>
                <a:lnTo>
                  <a:pt x="75" y="214"/>
                </a:lnTo>
                <a:lnTo>
                  <a:pt x="87" y="216"/>
                </a:lnTo>
                <a:lnTo>
                  <a:pt x="99" y="218"/>
                </a:lnTo>
                <a:lnTo>
                  <a:pt x="105" y="218"/>
                </a:lnTo>
                <a:lnTo>
                  <a:pt x="113" y="219"/>
                </a:lnTo>
                <a:lnTo>
                  <a:pt x="123" y="218"/>
                </a:lnTo>
                <a:lnTo>
                  <a:pt x="133" y="217"/>
                </a:lnTo>
                <a:lnTo>
                  <a:pt x="142" y="215"/>
                </a:lnTo>
                <a:lnTo>
                  <a:pt x="150" y="213"/>
                </a:lnTo>
                <a:lnTo>
                  <a:pt x="158" y="209"/>
                </a:lnTo>
                <a:lnTo>
                  <a:pt x="165" y="205"/>
                </a:lnTo>
                <a:lnTo>
                  <a:pt x="172" y="201"/>
                </a:lnTo>
                <a:lnTo>
                  <a:pt x="177" y="196"/>
                </a:lnTo>
                <a:lnTo>
                  <a:pt x="183" y="190"/>
                </a:lnTo>
                <a:lnTo>
                  <a:pt x="187" y="183"/>
                </a:lnTo>
                <a:lnTo>
                  <a:pt x="191" y="176"/>
                </a:lnTo>
                <a:lnTo>
                  <a:pt x="194" y="168"/>
                </a:lnTo>
                <a:lnTo>
                  <a:pt x="197" y="160"/>
                </a:lnTo>
                <a:lnTo>
                  <a:pt x="198" y="151"/>
                </a:lnTo>
                <a:lnTo>
                  <a:pt x="199" y="142"/>
                </a:lnTo>
                <a:lnTo>
                  <a:pt x="200" y="132"/>
                </a:lnTo>
                <a:lnTo>
                  <a:pt x="186" y="132"/>
                </a:lnTo>
                <a:lnTo>
                  <a:pt x="185" y="141"/>
                </a:lnTo>
                <a:lnTo>
                  <a:pt x="184" y="149"/>
                </a:lnTo>
                <a:lnTo>
                  <a:pt x="183" y="156"/>
                </a:lnTo>
                <a:lnTo>
                  <a:pt x="180" y="163"/>
                </a:lnTo>
                <a:lnTo>
                  <a:pt x="178" y="170"/>
                </a:lnTo>
                <a:lnTo>
                  <a:pt x="175" y="175"/>
                </a:lnTo>
                <a:lnTo>
                  <a:pt x="171" y="181"/>
                </a:lnTo>
                <a:lnTo>
                  <a:pt x="167" y="186"/>
                </a:lnTo>
                <a:lnTo>
                  <a:pt x="163" y="190"/>
                </a:lnTo>
                <a:lnTo>
                  <a:pt x="158" y="194"/>
                </a:lnTo>
                <a:lnTo>
                  <a:pt x="153" y="197"/>
                </a:lnTo>
                <a:lnTo>
                  <a:pt x="147" y="200"/>
                </a:lnTo>
                <a:lnTo>
                  <a:pt x="141" y="202"/>
                </a:lnTo>
                <a:lnTo>
                  <a:pt x="134" y="203"/>
                </a:lnTo>
                <a:lnTo>
                  <a:pt x="127" y="204"/>
                </a:lnTo>
                <a:lnTo>
                  <a:pt x="120" y="204"/>
                </a:lnTo>
                <a:lnTo>
                  <a:pt x="112" y="204"/>
                </a:lnTo>
                <a:lnTo>
                  <a:pt x="104" y="203"/>
                </a:lnTo>
                <a:lnTo>
                  <a:pt x="98" y="201"/>
                </a:lnTo>
                <a:lnTo>
                  <a:pt x="91" y="198"/>
                </a:lnTo>
                <a:lnTo>
                  <a:pt x="86" y="195"/>
                </a:lnTo>
                <a:lnTo>
                  <a:pt x="81" y="191"/>
                </a:lnTo>
                <a:lnTo>
                  <a:pt x="76" y="186"/>
                </a:lnTo>
                <a:lnTo>
                  <a:pt x="72" y="180"/>
                </a:lnTo>
                <a:lnTo>
                  <a:pt x="68" y="174"/>
                </a:lnTo>
                <a:lnTo>
                  <a:pt x="65" y="167"/>
                </a:lnTo>
                <a:lnTo>
                  <a:pt x="62" y="159"/>
                </a:lnTo>
                <a:lnTo>
                  <a:pt x="60" y="151"/>
                </a:lnTo>
                <a:lnTo>
                  <a:pt x="58" y="141"/>
                </a:lnTo>
                <a:lnTo>
                  <a:pt x="57" y="131"/>
                </a:lnTo>
                <a:lnTo>
                  <a:pt x="57" y="121"/>
                </a:lnTo>
                <a:lnTo>
                  <a:pt x="56" y="109"/>
                </a:lnTo>
                <a:lnTo>
                  <a:pt x="56" y="98"/>
                </a:lnTo>
                <a:lnTo>
                  <a:pt x="57" y="88"/>
                </a:lnTo>
                <a:lnTo>
                  <a:pt x="58" y="78"/>
                </a:lnTo>
                <a:lnTo>
                  <a:pt x="59" y="69"/>
                </a:lnTo>
                <a:lnTo>
                  <a:pt x="61" y="61"/>
                </a:lnTo>
                <a:lnTo>
                  <a:pt x="64" y="53"/>
                </a:lnTo>
                <a:lnTo>
                  <a:pt x="66" y="46"/>
                </a:lnTo>
                <a:lnTo>
                  <a:pt x="69" y="39"/>
                </a:lnTo>
                <a:lnTo>
                  <a:pt x="73" y="33"/>
                </a:lnTo>
                <a:lnTo>
                  <a:pt x="77" y="28"/>
                </a:lnTo>
                <a:lnTo>
                  <a:pt x="81" y="24"/>
                </a:lnTo>
                <a:lnTo>
                  <a:pt x="86" y="21"/>
                </a:lnTo>
                <a:lnTo>
                  <a:pt x="92" y="18"/>
                </a:lnTo>
                <a:lnTo>
                  <a:pt x="98" y="16"/>
                </a:lnTo>
                <a:lnTo>
                  <a:pt x="104" y="15"/>
                </a:lnTo>
                <a:lnTo>
                  <a:pt x="112" y="14"/>
                </a:lnTo>
                <a:lnTo>
                  <a:pt x="118" y="14"/>
                </a:lnTo>
                <a:lnTo>
                  <a:pt x="124" y="15"/>
                </a:lnTo>
                <a:lnTo>
                  <a:pt x="130" y="16"/>
                </a:lnTo>
                <a:lnTo>
                  <a:pt x="135" y="18"/>
                </a:lnTo>
                <a:lnTo>
                  <a:pt x="140" y="21"/>
                </a:lnTo>
                <a:lnTo>
                  <a:pt x="145" y="24"/>
                </a:lnTo>
                <a:lnTo>
                  <a:pt x="150" y="27"/>
                </a:lnTo>
                <a:lnTo>
                  <a:pt x="154" y="31"/>
                </a:lnTo>
                <a:lnTo>
                  <a:pt x="158" y="35"/>
                </a:lnTo>
                <a:lnTo>
                  <a:pt x="161" y="40"/>
                </a:lnTo>
                <a:lnTo>
                  <a:pt x="165" y="46"/>
                </a:lnTo>
                <a:lnTo>
                  <a:pt x="168" y="52"/>
                </a:lnTo>
                <a:lnTo>
                  <a:pt x="175" y="65"/>
                </a:lnTo>
                <a:lnTo>
                  <a:pt x="181" y="80"/>
                </a:lnTo>
                <a:lnTo>
                  <a:pt x="193" y="80"/>
                </a:lnTo>
                <a:lnTo>
                  <a:pt x="193" y="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Freeform 12"/>
          <p:cNvSpPr>
            <a:spLocks/>
          </p:cNvSpPr>
          <p:nvPr userDrawn="1"/>
        </p:nvSpPr>
        <p:spPr bwMode="auto">
          <a:xfrm>
            <a:off x="1801813" y="400050"/>
            <a:ext cx="19526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6" y="18"/>
              </a:cxn>
              <a:cxn ang="0">
                <a:pos x="27" y="19"/>
              </a:cxn>
              <a:cxn ang="0">
                <a:pos x="29" y="23"/>
              </a:cxn>
              <a:cxn ang="0">
                <a:pos x="31" y="27"/>
              </a:cxn>
              <a:cxn ang="0">
                <a:pos x="31" y="32"/>
              </a:cxn>
              <a:cxn ang="0">
                <a:pos x="31" y="178"/>
              </a:cxn>
              <a:cxn ang="0">
                <a:pos x="31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6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9" y="198"/>
              </a:cxn>
              <a:cxn ang="0">
                <a:pos x="1" y="199"/>
              </a:cxn>
              <a:cxn ang="0">
                <a:pos x="1" y="211"/>
              </a:cxn>
              <a:cxn ang="0">
                <a:pos x="84" y="211"/>
              </a:cxn>
              <a:cxn ang="0">
                <a:pos x="84" y="199"/>
              </a:cxn>
              <a:cxn ang="0">
                <a:pos x="74" y="198"/>
              </a:cxn>
              <a:cxn ang="0">
                <a:pos x="66" y="198"/>
              </a:cxn>
              <a:cxn ang="0">
                <a:pos x="60" y="196"/>
              </a:cxn>
              <a:cxn ang="0">
                <a:pos x="55" y="194"/>
              </a:cxn>
              <a:cxn ang="0">
                <a:pos x="52" y="191"/>
              </a:cxn>
              <a:cxn ang="0">
                <a:pos x="51" y="190"/>
              </a:cxn>
              <a:cxn ang="0">
                <a:pos x="50" y="188"/>
              </a:cxn>
              <a:cxn ang="0">
                <a:pos x="49" y="184"/>
              </a:cxn>
              <a:cxn ang="0">
                <a:pos x="48" y="178"/>
              </a:cxn>
              <a:cxn ang="0">
                <a:pos x="48" y="48"/>
              </a:cxn>
              <a:cxn ang="0">
                <a:pos x="49" y="48"/>
              </a:cxn>
              <a:cxn ang="0">
                <a:pos x="167" y="211"/>
              </a:cxn>
              <a:cxn ang="0">
                <a:pos x="196" y="211"/>
              </a:cxn>
              <a:cxn ang="0">
                <a:pos x="196" y="35"/>
              </a:cxn>
              <a:cxn ang="0">
                <a:pos x="196" y="30"/>
              </a:cxn>
              <a:cxn ang="0">
                <a:pos x="197" y="26"/>
              </a:cxn>
              <a:cxn ang="0">
                <a:pos x="199" y="22"/>
              </a:cxn>
              <a:cxn ang="0">
                <a:pos x="202" y="19"/>
              </a:cxn>
              <a:cxn ang="0">
                <a:pos x="206" y="17"/>
              </a:cxn>
              <a:cxn ang="0">
                <a:pos x="211" y="15"/>
              </a:cxn>
              <a:cxn ang="0">
                <a:pos x="217" y="13"/>
              </a:cxn>
              <a:cxn ang="0">
                <a:pos x="224" y="12"/>
              </a:cxn>
              <a:cxn ang="0">
                <a:pos x="224" y="0"/>
              </a:cxn>
              <a:cxn ang="0">
                <a:pos x="146" y="0"/>
              </a:cxn>
              <a:cxn ang="0">
                <a:pos x="146" y="12"/>
              </a:cxn>
              <a:cxn ang="0">
                <a:pos x="155" y="13"/>
              </a:cxn>
              <a:cxn ang="0">
                <a:pos x="162" y="15"/>
              </a:cxn>
              <a:cxn ang="0">
                <a:pos x="167" y="17"/>
              </a:cxn>
              <a:cxn ang="0">
                <a:pos x="172" y="19"/>
              </a:cxn>
              <a:cxn ang="0">
                <a:pos x="175" y="22"/>
              </a:cxn>
              <a:cxn ang="0">
                <a:pos x="177" y="26"/>
              </a:cxn>
              <a:cxn ang="0">
                <a:pos x="178" y="30"/>
              </a:cxn>
              <a:cxn ang="0">
                <a:pos x="178" y="35"/>
              </a:cxn>
              <a:cxn ang="0">
                <a:pos x="178" y="143"/>
              </a:cxn>
              <a:cxn ang="0">
                <a:pos x="75" y="0"/>
              </a:cxn>
              <a:cxn ang="0">
                <a:pos x="0" y="0"/>
              </a:cxn>
              <a:cxn ang="0">
                <a:pos x="0" y="12"/>
              </a:cxn>
            </a:cxnLst>
            <a:rect l="0" t="0" r="r" b="b"/>
            <a:pathLst>
              <a:path w="224" h="211">
                <a:moveTo>
                  <a:pt x="0" y="12"/>
                </a:move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1" y="27"/>
                </a:lnTo>
                <a:lnTo>
                  <a:pt x="31" y="32"/>
                </a:lnTo>
                <a:lnTo>
                  <a:pt x="31" y="178"/>
                </a:lnTo>
                <a:lnTo>
                  <a:pt x="31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9" y="198"/>
                </a:lnTo>
                <a:lnTo>
                  <a:pt x="1" y="199"/>
                </a:lnTo>
                <a:lnTo>
                  <a:pt x="1" y="211"/>
                </a:lnTo>
                <a:lnTo>
                  <a:pt x="84" y="211"/>
                </a:lnTo>
                <a:lnTo>
                  <a:pt x="84" y="199"/>
                </a:lnTo>
                <a:lnTo>
                  <a:pt x="74" y="198"/>
                </a:lnTo>
                <a:lnTo>
                  <a:pt x="66" y="198"/>
                </a:lnTo>
                <a:lnTo>
                  <a:pt x="60" y="196"/>
                </a:lnTo>
                <a:lnTo>
                  <a:pt x="55" y="194"/>
                </a:lnTo>
                <a:lnTo>
                  <a:pt x="52" y="191"/>
                </a:lnTo>
                <a:lnTo>
                  <a:pt x="51" y="190"/>
                </a:lnTo>
                <a:lnTo>
                  <a:pt x="50" y="188"/>
                </a:lnTo>
                <a:lnTo>
                  <a:pt x="49" y="184"/>
                </a:lnTo>
                <a:lnTo>
                  <a:pt x="48" y="178"/>
                </a:lnTo>
                <a:lnTo>
                  <a:pt x="48" y="48"/>
                </a:lnTo>
                <a:lnTo>
                  <a:pt x="49" y="48"/>
                </a:lnTo>
                <a:lnTo>
                  <a:pt x="167" y="211"/>
                </a:lnTo>
                <a:lnTo>
                  <a:pt x="196" y="211"/>
                </a:lnTo>
                <a:lnTo>
                  <a:pt x="196" y="35"/>
                </a:lnTo>
                <a:lnTo>
                  <a:pt x="196" y="30"/>
                </a:lnTo>
                <a:lnTo>
                  <a:pt x="197" y="26"/>
                </a:lnTo>
                <a:lnTo>
                  <a:pt x="199" y="22"/>
                </a:lnTo>
                <a:lnTo>
                  <a:pt x="202" y="19"/>
                </a:lnTo>
                <a:lnTo>
                  <a:pt x="206" y="17"/>
                </a:lnTo>
                <a:lnTo>
                  <a:pt x="211" y="15"/>
                </a:lnTo>
                <a:lnTo>
                  <a:pt x="217" y="13"/>
                </a:lnTo>
                <a:lnTo>
                  <a:pt x="224" y="12"/>
                </a:lnTo>
                <a:lnTo>
                  <a:pt x="224" y="0"/>
                </a:lnTo>
                <a:lnTo>
                  <a:pt x="146" y="0"/>
                </a:lnTo>
                <a:lnTo>
                  <a:pt x="146" y="12"/>
                </a:lnTo>
                <a:lnTo>
                  <a:pt x="155" y="13"/>
                </a:lnTo>
                <a:lnTo>
                  <a:pt x="162" y="15"/>
                </a:lnTo>
                <a:lnTo>
                  <a:pt x="167" y="17"/>
                </a:lnTo>
                <a:lnTo>
                  <a:pt x="172" y="19"/>
                </a:lnTo>
                <a:lnTo>
                  <a:pt x="175" y="22"/>
                </a:lnTo>
                <a:lnTo>
                  <a:pt x="177" y="26"/>
                </a:lnTo>
                <a:lnTo>
                  <a:pt x="178" y="30"/>
                </a:lnTo>
                <a:lnTo>
                  <a:pt x="178" y="35"/>
                </a:lnTo>
                <a:lnTo>
                  <a:pt x="178" y="143"/>
                </a:lnTo>
                <a:lnTo>
                  <a:pt x="75" y="0"/>
                </a:lnTo>
                <a:lnTo>
                  <a:pt x="0" y="0"/>
                </a:lnTo>
                <a:lnTo>
                  <a:pt x="0" y="1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Freeform 13"/>
          <p:cNvSpPr>
            <a:spLocks noEditPoints="1"/>
          </p:cNvSpPr>
          <p:nvPr userDrawn="1"/>
        </p:nvSpPr>
        <p:spPr bwMode="auto">
          <a:xfrm>
            <a:off x="1431925" y="652463"/>
            <a:ext cx="160338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7" y="197"/>
              </a:cxn>
              <a:cxn ang="0">
                <a:pos x="87" y="193"/>
              </a:cxn>
              <a:cxn ang="0">
                <a:pos x="81" y="186"/>
              </a:cxn>
              <a:cxn ang="0">
                <a:pos x="80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6" y="106"/>
              </a:cxn>
              <a:cxn ang="0">
                <a:pos x="166" y="100"/>
              </a:cxn>
              <a:cxn ang="0">
                <a:pos x="171" y="96"/>
              </a:cxn>
              <a:cxn ang="0">
                <a:pos x="178" y="86"/>
              </a:cxn>
              <a:cxn ang="0">
                <a:pos x="184" y="75"/>
              </a:cxn>
              <a:cxn ang="0">
                <a:pos x="186" y="63"/>
              </a:cxn>
              <a:cxn ang="0">
                <a:pos x="186" y="49"/>
              </a:cxn>
              <a:cxn ang="0">
                <a:pos x="183" y="37"/>
              </a:cxn>
              <a:cxn ang="0">
                <a:pos x="178" y="27"/>
              </a:cxn>
              <a:cxn ang="0">
                <a:pos x="174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6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6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80" y="36"/>
              </a:cxn>
              <a:cxn ang="0">
                <a:pos x="81" y="26"/>
              </a:cxn>
              <a:cxn ang="0">
                <a:pos x="86" y="19"/>
              </a:cxn>
              <a:cxn ang="0">
                <a:pos x="92" y="15"/>
              </a:cxn>
              <a:cxn ang="0">
                <a:pos x="100" y="14"/>
              </a:cxn>
              <a:cxn ang="0">
                <a:pos x="108" y="15"/>
              </a:cxn>
              <a:cxn ang="0">
                <a:pos x="114" y="17"/>
              </a:cxn>
              <a:cxn ang="0">
                <a:pos x="123" y="24"/>
              </a:cxn>
              <a:cxn ang="0">
                <a:pos x="127" y="30"/>
              </a:cxn>
              <a:cxn ang="0">
                <a:pos x="131" y="41"/>
              </a:cxn>
              <a:cxn ang="0">
                <a:pos x="133" y="49"/>
              </a:cxn>
              <a:cxn ang="0">
                <a:pos x="133" y="67"/>
              </a:cxn>
              <a:cxn ang="0">
                <a:pos x="130" y="80"/>
              </a:cxn>
              <a:cxn ang="0">
                <a:pos x="126" y="86"/>
              </a:cxn>
              <a:cxn ang="0">
                <a:pos x="121" y="92"/>
              </a:cxn>
              <a:cxn ang="0">
                <a:pos x="110" y="98"/>
              </a:cxn>
              <a:cxn ang="0">
                <a:pos x="101" y="100"/>
              </a:cxn>
              <a:cxn ang="0">
                <a:pos x="91" y="100"/>
              </a:cxn>
              <a:cxn ang="0">
                <a:pos x="80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4" y="198"/>
                </a:lnTo>
                <a:lnTo>
                  <a:pt x="97" y="197"/>
                </a:lnTo>
                <a:lnTo>
                  <a:pt x="91" y="196"/>
                </a:lnTo>
                <a:lnTo>
                  <a:pt x="87" y="193"/>
                </a:lnTo>
                <a:lnTo>
                  <a:pt x="83" y="190"/>
                </a:lnTo>
                <a:lnTo>
                  <a:pt x="81" y="186"/>
                </a:lnTo>
                <a:lnTo>
                  <a:pt x="80" y="182"/>
                </a:lnTo>
                <a:lnTo>
                  <a:pt x="80" y="176"/>
                </a:lnTo>
                <a:lnTo>
                  <a:pt x="80" y="114"/>
                </a:lnTo>
                <a:lnTo>
                  <a:pt x="114" y="114"/>
                </a:lnTo>
                <a:lnTo>
                  <a:pt x="122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50" y="109"/>
                </a:lnTo>
                <a:lnTo>
                  <a:pt x="156" y="106"/>
                </a:lnTo>
                <a:lnTo>
                  <a:pt x="161" y="103"/>
                </a:lnTo>
                <a:lnTo>
                  <a:pt x="166" y="100"/>
                </a:lnTo>
                <a:lnTo>
                  <a:pt x="169" y="98"/>
                </a:lnTo>
                <a:lnTo>
                  <a:pt x="171" y="96"/>
                </a:lnTo>
                <a:lnTo>
                  <a:pt x="175" y="91"/>
                </a:lnTo>
                <a:lnTo>
                  <a:pt x="178" y="86"/>
                </a:lnTo>
                <a:lnTo>
                  <a:pt x="181" y="81"/>
                </a:lnTo>
                <a:lnTo>
                  <a:pt x="184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6" y="49"/>
                </a:lnTo>
                <a:lnTo>
                  <a:pt x="185" y="43"/>
                </a:lnTo>
                <a:lnTo>
                  <a:pt x="183" y="37"/>
                </a:lnTo>
                <a:lnTo>
                  <a:pt x="181" y="32"/>
                </a:lnTo>
                <a:lnTo>
                  <a:pt x="178" y="27"/>
                </a:lnTo>
                <a:lnTo>
                  <a:pt x="176" y="24"/>
                </a:lnTo>
                <a:lnTo>
                  <a:pt x="174" y="22"/>
                </a:lnTo>
                <a:lnTo>
                  <a:pt x="170" y="18"/>
                </a:lnTo>
                <a:lnTo>
                  <a:pt x="165" y="14"/>
                </a:lnTo>
                <a:lnTo>
                  <a:pt x="160" y="11"/>
                </a:lnTo>
                <a:lnTo>
                  <a:pt x="154" y="8"/>
                </a:lnTo>
                <a:lnTo>
                  <a:pt x="148" y="5"/>
                </a:lnTo>
                <a:lnTo>
                  <a:pt x="141" y="3"/>
                </a:lnTo>
                <a:lnTo>
                  <a:pt x="138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80" y="36"/>
                </a:moveTo>
                <a:lnTo>
                  <a:pt x="80" y="31"/>
                </a:lnTo>
                <a:lnTo>
                  <a:pt x="81" y="26"/>
                </a:lnTo>
                <a:lnTo>
                  <a:pt x="83" y="23"/>
                </a:lnTo>
                <a:lnTo>
                  <a:pt x="86" y="19"/>
                </a:lnTo>
                <a:lnTo>
                  <a:pt x="89" y="17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4" y="14"/>
                </a:lnTo>
                <a:lnTo>
                  <a:pt x="108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3" y="24"/>
                </a:lnTo>
                <a:lnTo>
                  <a:pt x="125" y="27"/>
                </a:lnTo>
                <a:lnTo>
                  <a:pt x="127" y="30"/>
                </a:lnTo>
                <a:lnTo>
                  <a:pt x="129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4" y="58"/>
                </a:lnTo>
                <a:lnTo>
                  <a:pt x="133" y="67"/>
                </a:lnTo>
                <a:lnTo>
                  <a:pt x="131" y="76"/>
                </a:lnTo>
                <a:lnTo>
                  <a:pt x="130" y="80"/>
                </a:lnTo>
                <a:lnTo>
                  <a:pt x="128" y="83"/>
                </a:lnTo>
                <a:lnTo>
                  <a:pt x="126" y="86"/>
                </a:lnTo>
                <a:lnTo>
                  <a:pt x="123" y="89"/>
                </a:lnTo>
                <a:lnTo>
                  <a:pt x="121" y="92"/>
                </a:lnTo>
                <a:lnTo>
                  <a:pt x="117" y="94"/>
                </a:lnTo>
                <a:lnTo>
                  <a:pt x="110" y="98"/>
                </a:lnTo>
                <a:lnTo>
                  <a:pt x="106" y="99"/>
                </a:lnTo>
                <a:lnTo>
                  <a:pt x="101" y="100"/>
                </a:lnTo>
                <a:lnTo>
                  <a:pt x="96" y="100"/>
                </a:lnTo>
                <a:lnTo>
                  <a:pt x="91" y="100"/>
                </a:lnTo>
                <a:lnTo>
                  <a:pt x="80" y="100"/>
                </a:lnTo>
                <a:lnTo>
                  <a:pt x="80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5" name="Freeform 14"/>
          <p:cNvSpPr>
            <a:spLocks noEditPoints="1"/>
          </p:cNvSpPr>
          <p:nvPr userDrawn="1"/>
        </p:nvSpPr>
        <p:spPr bwMode="auto">
          <a:xfrm>
            <a:off x="1595438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60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50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6" y="24"/>
              </a:cxn>
              <a:cxn ang="0">
                <a:pos x="147" y="40"/>
              </a:cxn>
              <a:cxn ang="0">
                <a:pos x="155" y="61"/>
              </a:cxn>
              <a:cxn ang="0">
                <a:pos x="157" y="79"/>
              </a:cxn>
              <a:cxn ang="0">
                <a:pos x="159" y="98"/>
              </a:cxn>
              <a:cxn ang="0">
                <a:pos x="158" y="130"/>
              </a:cxn>
              <a:cxn ang="0">
                <a:pos x="150" y="172"/>
              </a:cxn>
              <a:cxn ang="0">
                <a:pos x="142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40" y="213"/>
                </a:lnTo>
                <a:lnTo>
                  <a:pt x="150" y="210"/>
                </a:lnTo>
                <a:lnTo>
                  <a:pt x="160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5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5" y="32"/>
                </a:lnTo>
                <a:lnTo>
                  <a:pt x="177" y="25"/>
                </a:lnTo>
                <a:lnTo>
                  <a:pt x="168" y="19"/>
                </a:lnTo>
                <a:lnTo>
                  <a:pt x="160" y="13"/>
                </a:lnTo>
                <a:lnTo>
                  <a:pt x="150" y="9"/>
                </a:lnTo>
                <a:lnTo>
                  <a:pt x="140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6" y="24"/>
                </a:lnTo>
                <a:lnTo>
                  <a:pt x="141" y="29"/>
                </a:lnTo>
                <a:lnTo>
                  <a:pt x="144" y="34"/>
                </a:lnTo>
                <a:lnTo>
                  <a:pt x="147" y="40"/>
                </a:lnTo>
                <a:lnTo>
                  <a:pt x="150" y="46"/>
                </a:lnTo>
                <a:lnTo>
                  <a:pt x="153" y="53"/>
                </a:lnTo>
                <a:lnTo>
                  <a:pt x="155" y="61"/>
                </a:lnTo>
                <a:lnTo>
                  <a:pt x="155" y="65"/>
                </a:lnTo>
                <a:lnTo>
                  <a:pt x="156" y="70"/>
                </a:lnTo>
                <a:lnTo>
                  <a:pt x="157" y="79"/>
                </a:lnTo>
                <a:lnTo>
                  <a:pt x="158" y="83"/>
                </a:lnTo>
                <a:lnTo>
                  <a:pt x="158" y="88"/>
                </a:lnTo>
                <a:lnTo>
                  <a:pt x="159" y="98"/>
                </a:lnTo>
                <a:lnTo>
                  <a:pt x="159" y="109"/>
                </a:lnTo>
                <a:lnTo>
                  <a:pt x="159" y="120"/>
                </a:lnTo>
                <a:lnTo>
                  <a:pt x="158" y="130"/>
                </a:lnTo>
                <a:lnTo>
                  <a:pt x="156" y="149"/>
                </a:lnTo>
                <a:lnTo>
                  <a:pt x="153" y="165"/>
                </a:lnTo>
                <a:lnTo>
                  <a:pt x="150" y="172"/>
                </a:lnTo>
                <a:lnTo>
                  <a:pt x="147" y="179"/>
                </a:lnTo>
                <a:lnTo>
                  <a:pt x="144" y="185"/>
                </a:lnTo>
                <a:lnTo>
                  <a:pt x="142" y="187"/>
                </a:lnTo>
                <a:lnTo>
                  <a:pt x="141" y="190"/>
                </a:lnTo>
                <a:lnTo>
                  <a:pt x="136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Freeform 15"/>
          <p:cNvSpPr>
            <a:spLocks noEditPoints="1"/>
          </p:cNvSpPr>
          <p:nvPr userDrawn="1"/>
        </p:nvSpPr>
        <p:spPr bwMode="auto">
          <a:xfrm>
            <a:off x="1778000" y="652463"/>
            <a:ext cx="161925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6" y="197"/>
              </a:cxn>
              <a:cxn ang="0">
                <a:pos x="86" y="193"/>
              </a:cxn>
              <a:cxn ang="0">
                <a:pos x="81" y="186"/>
              </a:cxn>
              <a:cxn ang="0">
                <a:pos x="79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5" y="106"/>
              </a:cxn>
              <a:cxn ang="0">
                <a:pos x="166" y="100"/>
              </a:cxn>
              <a:cxn ang="0">
                <a:pos x="170" y="96"/>
              </a:cxn>
              <a:cxn ang="0">
                <a:pos x="178" y="86"/>
              </a:cxn>
              <a:cxn ang="0">
                <a:pos x="183" y="75"/>
              </a:cxn>
              <a:cxn ang="0">
                <a:pos x="186" y="63"/>
              </a:cxn>
              <a:cxn ang="0">
                <a:pos x="185" y="49"/>
              </a:cxn>
              <a:cxn ang="0">
                <a:pos x="183" y="37"/>
              </a:cxn>
              <a:cxn ang="0">
                <a:pos x="177" y="27"/>
              </a:cxn>
              <a:cxn ang="0">
                <a:pos x="173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19" y="14"/>
              </a:cxn>
              <a:cxn ang="0">
                <a:pos x="25" y="18"/>
              </a:cxn>
              <a:cxn ang="0">
                <a:pos x="28" y="23"/>
              </a:cxn>
              <a:cxn ang="0">
                <a:pos x="30" y="32"/>
              </a:cxn>
              <a:cxn ang="0">
                <a:pos x="30" y="184"/>
              </a:cxn>
              <a:cxn ang="0">
                <a:pos x="28" y="188"/>
              </a:cxn>
              <a:cxn ang="0">
                <a:pos x="25" y="193"/>
              </a:cxn>
              <a:cxn ang="0">
                <a:pos x="19" y="196"/>
              </a:cxn>
              <a:cxn ang="0">
                <a:pos x="8" y="198"/>
              </a:cxn>
              <a:cxn ang="0">
                <a:pos x="0" y="211"/>
              </a:cxn>
              <a:cxn ang="0">
                <a:pos x="79" y="36"/>
              </a:cxn>
              <a:cxn ang="0">
                <a:pos x="81" y="26"/>
              </a:cxn>
              <a:cxn ang="0">
                <a:pos x="85" y="19"/>
              </a:cxn>
              <a:cxn ang="0">
                <a:pos x="91" y="15"/>
              </a:cxn>
              <a:cxn ang="0">
                <a:pos x="99" y="14"/>
              </a:cxn>
              <a:cxn ang="0">
                <a:pos x="107" y="15"/>
              </a:cxn>
              <a:cxn ang="0">
                <a:pos x="114" y="17"/>
              </a:cxn>
              <a:cxn ang="0">
                <a:pos x="122" y="24"/>
              </a:cxn>
              <a:cxn ang="0">
                <a:pos x="126" y="30"/>
              </a:cxn>
              <a:cxn ang="0">
                <a:pos x="131" y="41"/>
              </a:cxn>
              <a:cxn ang="0">
                <a:pos x="133" y="49"/>
              </a:cxn>
              <a:cxn ang="0">
                <a:pos x="132" y="67"/>
              </a:cxn>
              <a:cxn ang="0">
                <a:pos x="129" y="80"/>
              </a:cxn>
              <a:cxn ang="0">
                <a:pos x="125" y="86"/>
              </a:cxn>
              <a:cxn ang="0">
                <a:pos x="120" y="92"/>
              </a:cxn>
              <a:cxn ang="0">
                <a:pos x="110" y="98"/>
              </a:cxn>
              <a:cxn ang="0">
                <a:pos x="101" y="100"/>
              </a:cxn>
              <a:cxn ang="0">
                <a:pos x="90" y="100"/>
              </a:cxn>
              <a:cxn ang="0">
                <a:pos x="79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3" y="198"/>
                </a:lnTo>
                <a:lnTo>
                  <a:pt x="96" y="197"/>
                </a:lnTo>
                <a:lnTo>
                  <a:pt x="90" y="196"/>
                </a:lnTo>
                <a:lnTo>
                  <a:pt x="86" y="193"/>
                </a:lnTo>
                <a:lnTo>
                  <a:pt x="83" y="190"/>
                </a:lnTo>
                <a:lnTo>
                  <a:pt x="81" y="186"/>
                </a:lnTo>
                <a:lnTo>
                  <a:pt x="79" y="182"/>
                </a:lnTo>
                <a:lnTo>
                  <a:pt x="79" y="176"/>
                </a:lnTo>
                <a:lnTo>
                  <a:pt x="79" y="114"/>
                </a:lnTo>
                <a:lnTo>
                  <a:pt x="114" y="114"/>
                </a:lnTo>
                <a:lnTo>
                  <a:pt x="121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49" y="109"/>
                </a:lnTo>
                <a:lnTo>
                  <a:pt x="155" y="106"/>
                </a:lnTo>
                <a:lnTo>
                  <a:pt x="161" y="103"/>
                </a:lnTo>
                <a:lnTo>
                  <a:pt x="166" y="100"/>
                </a:lnTo>
                <a:lnTo>
                  <a:pt x="168" y="98"/>
                </a:lnTo>
                <a:lnTo>
                  <a:pt x="170" y="96"/>
                </a:lnTo>
                <a:lnTo>
                  <a:pt x="174" y="91"/>
                </a:lnTo>
                <a:lnTo>
                  <a:pt x="178" y="86"/>
                </a:lnTo>
                <a:lnTo>
                  <a:pt x="181" y="81"/>
                </a:lnTo>
                <a:lnTo>
                  <a:pt x="183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7"/>
                </a:lnTo>
                <a:lnTo>
                  <a:pt x="180" y="32"/>
                </a:lnTo>
                <a:lnTo>
                  <a:pt x="177" y="27"/>
                </a:lnTo>
                <a:lnTo>
                  <a:pt x="175" y="24"/>
                </a:lnTo>
                <a:lnTo>
                  <a:pt x="173" y="22"/>
                </a:lnTo>
                <a:lnTo>
                  <a:pt x="169" y="18"/>
                </a:lnTo>
                <a:lnTo>
                  <a:pt x="165" y="14"/>
                </a:lnTo>
                <a:lnTo>
                  <a:pt x="159" y="11"/>
                </a:lnTo>
                <a:lnTo>
                  <a:pt x="154" y="8"/>
                </a:lnTo>
                <a:lnTo>
                  <a:pt x="147" y="5"/>
                </a:lnTo>
                <a:lnTo>
                  <a:pt x="141" y="3"/>
                </a:lnTo>
                <a:lnTo>
                  <a:pt x="137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8"/>
                </a:lnTo>
                <a:lnTo>
                  <a:pt x="26" y="19"/>
                </a:lnTo>
                <a:lnTo>
                  <a:pt x="28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79" y="36"/>
                </a:moveTo>
                <a:lnTo>
                  <a:pt x="79" y="31"/>
                </a:lnTo>
                <a:lnTo>
                  <a:pt x="81" y="26"/>
                </a:lnTo>
                <a:lnTo>
                  <a:pt x="83" y="23"/>
                </a:lnTo>
                <a:lnTo>
                  <a:pt x="85" y="19"/>
                </a:lnTo>
                <a:lnTo>
                  <a:pt x="88" y="17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2" y="24"/>
                </a:lnTo>
                <a:lnTo>
                  <a:pt x="124" y="27"/>
                </a:lnTo>
                <a:lnTo>
                  <a:pt x="126" y="30"/>
                </a:lnTo>
                <a:lnTo>
                  <a:pt x="128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3" y="58"/>
                </a:lnTo>
                <a:lnTo>
                  <a:pt x="132" y="67"/>
                </a:lnTo>
                <a:lnTo>
                  <a:pt x="131" y="76"/>
                </a:lnTo>
                <a:lnTo>
                  <a:pt x="129" y="80"/>
                </a:lnTo>
                <a:lnTo>
                  <a:pt x="127" y="83"/>
                </a:lnTo>
                <a:lnTo>
                  <a:pt x="125" y="86"/>
                </a:lnTo>
                <a:lnTo>
                  <a:pt x="123" y="89"/>
                </a:lnTo>
                <a:lnTo>
                  <a:pt x="120" y="92"/>
                </a:lnTo>
                <a:lnTo>
                  <a:pt x="117" y="94"/>
                </a:lnTo>
                <a:lnTo>
                  <a:pt x="110" y="98"/>
                </a:lnTo>
                <a:lnTo>
                  <a:pt x="105" y="99"/>
                </a:lnTo>
                <a:lnTo>
                  <a:pt x="101" y="100"/>
                </a:lnTo>
                <a:lnTo>
                  <a:pt x="96" y="100"/>
                </a:lnTo>
                <a:lnTo>
                  <a:pt x="90" y="100"/>
                </a:lnTo>
                <a:lnTo>
                  <a:pt x="79" y="100"/>
                </a:lnTo>
                <a:lnTo>
                  <a:pt x="79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Freeform 16"/>
          <p:cNvSpPr>
            <a:spLocks noEditPoints="1"/>
          </p:cNvSpPr>
          <p:nvPr userDrawn="1"/>
        </p:nvSpPr>
        <p:spPr bwMode="auto">
          <a:xfrm>
            <a:off x="1947863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59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49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5" y="24"/>
              </a:cxn>
              <a:cxn ang="0">
                <a:pos x="146" y="40"/>
              </a:cxn>
              <a:cxn ang="0">
                <a:pos x="154" y="61"/>
              </a:cxn>
              <a:cxn ang="0">
                <a:pos x="156" y="79"/>
              </a:cxn>
              <a:cxn ang="0">
                <a:pos x="158" y="98"/>
              </a:cxn>
              <a:cxn ang="0">
                <a:pos x="157" y="130"/>
              </a:cxn>
              <a:cxn ang="0">
                <a:pos x="149" y="172"/>
              </a:cxn>
              <a:cxn ang="0">
                <a:pos x="141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39" y="213"/>
                </a:lnTo>
                <a:lnTo>
                  <a:pt x="149" y="210"/>
                </a:lnTo>
                <a:lnTo>
                  <a:pt x="159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4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4" y="32"/>
                </a:lnTo>
                <a:lnTo>
                  <a:pt x="177" y="25"/>
                </a:lnTo>
                <a:lnTo>
                  <a:pt x="168" y="19"/>
                </a:lnTo>
                <a:lnTo>
                  <a:pt x="159" y="13"/>
                </a:lnTo>
                <a:lnTo>
                  <a:pt x="149" y="9"/>
                </a:lnTo>
                <a:lnTo>
                  <a:pt x="139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5" y="24"/>
                </a:lnTo>
                <a:lnTo>
                  <a:pt x="139" y="29"/>
                </a:lnTo>
                <a:lnTo>
                  <a:pt x="143" y="34"/>
                </a:lnTo>
                <a:lnTo>
                  <a:pt x="146" y="40"/>
                </a:lnTo>
                <a:lnTo>
                  <a:pt x="149" y="46"/>
                </a:lnTo>
                <a:lnTo>
                  <a:pt x="152" y="53"/>
                </a:lnTo>
                <a:lnTo>
                  <a:pt x="154" y="61"/>
                </a:lnTo>
                <a:lnTo>
                  <a:pt x="154" y="65"/>
                </a:lnTo>
                <a:lnTo>
                  <a:pt x="155" y="70"/>
                </a:lnTo>
                <a:lnTo>
                  <a:pt x="156" y="79"/>
                </a:lnTo>
                <a:lnTo>
                  <a:pt x="157" y="83"/>
                </a:lnTo>
                <a:lnTo>
                  <a:pt x="157" y="88"/>
                </a:lnTo>
                <a:lnTo>
                  <a:pt x="158" y="98"/>
                </a:lnTo>
                <a:lnTo>
                  <a:pt x="158" y="109"/>
                </a:lnTo>
                <a:lnTo>
                  <a:pt x="158" y="120"/>
                </a:lnTo>
                <a:lnTo>
                  <a:pt x="157" y="130"/>
                </a:lnTo>
                <a:lnTo>
                  <a:pt x="155" y="149"/>
                </a:lnTo>
                <a:lnTo>
                  <a:pt x="152" y="165"/>
                </a:lnTo>
                <a:lnTo>
                  <a:pt x="149" y="172"/>
                </a:lnTo>
                <a:lnTo>
                  <a:pt x="146" y="179"/>
                </a:lnTo>
                <a:lnTo>
                  <a:pt x="143" y="185"/>
                </a:lnTo>
                <a:lnTo>
                  <a:pt x="141" y="187"/>
                </a:lnTo>
                <a:lnTo>
                  <a:pt x="139" y="190"/>
                </a:lnTo>
                <a:lnTo>
                  <a:pt x="135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Freeform 17"/>
          <p:cNvSpPr>
            <a:spLocks noEditPoints="1"/>
          </p:cNvSpPr>
          <p:nvPr userDrawn="1"/>
        </p:nvSpPr>
        <p:spPr bwMode="auto">
          <a:xfrm>
            <a:off x="2292350" y="649288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4" y="202"/>
              </a:cxn>
              <a:cxn ang="0">
                <a:pos x="61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8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5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4" y="180"/>
              </a:cxn>
              <a:cxn ang="0">
                <a:pos x="30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4" y="202"/>
                </a:lnTo>
                <a:lnTo>
                  <a:pt x="61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8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5" y="202"/>
                </a:lnTo>
                <a:lnTo>
                  <a:pt x="140" y="202"/>
                </a:lnTo>
                <a:lnTo>
                  <a:pt x="135" y="203"/>
                </a:lnTo>
                <a:lnTo>
                  <a:pt x="123" y="203"/>
                </a:lnTo>
                <a:lnTo>
                  <a:pt x="123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4" y="180"/>
                </a:lnTo>
                <a:lnTo>
                  <a:pt x="30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9" name="Freeform 18"/>
          <p:cNvSpPr>
            <a:spLocks noEditPoints="1"/>
          </p:cNvSpPr>
          <p:nvPr userDrawn="1"/>
        </p:nvSpPr>
        <p:spPr bwMode="auto">
          <a:xfrm>
            <a:off x="2493963" y="652463"/>
            <a:ext cx="177800" cy="171450"/>
          </a:xfrm>
          <a:custGeom>
            <a:avLst/>
            <a:gdLst/>
            <a:ahLst/>
            <a:cxnLst>
              <a:cxn ang="0">
                <a:pos x="192" y="179"/>
              </a:cxn>
              <a:cxn ang="0">
                <a:pos x="189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5" y="154"/>
              </a:cxn>
              <a:cxn ang="0">
                <a:pos x="155" y="131"/>
              </a:cxn>
              <a:cxn ang="0">
                <a:pos x="147" y="122"/>
              </a:cxn>
              <a:cxn ang="0">
                <a:pos x="135" y="114"/>
              </a:cxn>
              <a:cxn ang="0">
                <a:pos x="119" y="109"/>
              </a:cxn>
              <a:cxn ang="0">
                <a:pos x="125" y="106"/>
              </a:cxn>
              <a:cxn ang="0">
                <a:pos x="151" y="101"/>
              </a:cxn>
              <a:cxn ang="0">
                <a:pos x="167" y="93"/>
              </a:cxn>
              <a:cxn ang="0">
                <a:pos x="180" y="81"/>
              </a:cxn>
              <a:cxn ang="0">
                <a:pos x="186" y="63"/>
              </a:cxn>
              <a:cxn ang="0">
                <a:pos x="185" y="43"/>
              </a:cxn>
              <a:cxn ang="0">
                <a:pos x="179" y="27"/>
              </a:cxn>
              <a:cxn ang="0">
                <a:pos x="167" y="15"/>
              </a:cxn>
              <a:cxn ang="0">
                <a:pos x="149" y="6"/>
              </a:cxn>
              <a:cxn ang="0">
                <a:pos x="126" y="1"/>
              </a:cxn>
              <a:cxn ang="0">
                <a:pos x="0" y="0"/>
              </a:cxn>
              <a:cxn ang="0">
                <a:pos x="15" y="13"/>
              </a:cxn>
              <a:cxn ang="0">
                <a:pos x="26" y="18"/>
              </a:cxn>
              <a:cxn ang="0">
                <a:pos x="30" y="27"/>
              </a:cxn>
              <a:cxn ang="0">
                <a:pos x="30" y="184"/>
              </a:cxn>
              <a:cxn ang="0">
                <a:pos x="27" y="191"/>
              </a:cxn>
              <a:cxn ang="0">
                <a:pos x="20" y="196"/>
              </a:cxn>
              <a:cxn ang="0">
                <a:pos x="0" y="199"/>
              </a:cxn>
              <a:cxn ang="0">
                <a:pos x="109" y="199"/>
              </a:cxn>
              <a:cxn ang="0">
                <a:pos x="89" y="195"/>
              </a:cxn>
              <a:cxn ang="0">
                <a:pos x="82" y="189"/>
              </a:cxn>
              <a:cxn ang="0">
                <a:pos x="80" y="183"/>
              </a:cxn>
              <a:cxn ang="0">
                <a:pos x="80" y="110"/>
              </a:cxn>
              <a:cxn ang="0">
                <a:pos x="99" y="114"/>
              </a:cxn>
              <a:cxn ang="0">
                <a:pos x="106" y="119"/>
              </a:cxn>
              <a:cxn ang="0">
                <a:pos x="111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4" y="207"/>
              </a:cxn>
              <a:cxn ang="0">
                <a:pos x="146" y="213"/>
              </a:cxn>
              <a:cxn ang="0">
                <a:pos x="162" y="215"/>
              </a:cxn>
              <a:cxn ang="0">
                <a:pos x="178" y="212"/>
              </a:cxn>
              <a:cxn ang="0">
                <a:pos x="190" y="207"/>
              </a:cxn>
              <a:cxn ang="0">
                <a:pos x="204" y="185"/>
              </a:cxn>
              <a:cxn ang="0">
                <a:pos x="207" y="170"/>
              </a:cxn>
              <a:cxn ang="0">
                <a:pos x="80" y="32"/>
              </a:cxn>
              <a:cxn ang="0">
                <a:pos x="83" y="20"/>
              </a:cxn>
              <a:cxn ang="0">
                <a:pos x="92" y="15"/>
              </a:cxn>
              <a:cxn ang="0">
                <a:pos x="103" y="14"/>
              </a:cxn>
              <a:cxn ang="0">
                <a:pos x="114" y="17"/>
              </a:cxn>
              <a:cxn ang="0">
                <a:pos x="125" y="26"/>
              </a:cxn>
              <a:cxn ang="0">
                <a:pos x="130" y="35"/>
              </a:cxn>
              <a:cxn ang="0">
                <a:pos x="133" y="52"/>
              </a:cxn>
              <a:cxn ang="0">
                <a:pos x="133" y="68"/>
              </a:cxn>
              <a:cxn ang="0">
                <a:pos x="128" y="82"/>
              </a:cxn>
              <a:cxn ang="0">
                <a:pos x="122" y="88"/>
              </a:cxn>
              <a:cxn ang="0">
                <a:pos x="111" y="94"/>
              </a:cxn>
              <a:cxn ang="0">
                <a:pos x="92" y="98"/>
              </a:cxn>
            </a:cxnLst>
            <a:rect l="0" t="0" r="r" b="b"/>
            <a:pathLst>
              <a:path w="207" h="215">
                <a:moveTo>
                  <a:pt x="194" y="164"/>
                </a:moveTo>
                <a:lnTo>
                  <a:pt x="193" y="172"/>
                </a:lnTo>
                <a:lnTo>
                  <a:pt x="192" y="179"/>
                </a:lnTo>
                <a:lnTo>
                  <a:pt x="190" y="182"/>
                </a:lnTo>
                <a:lnTo>
                  <a:pt x="190" y="184"/>
                </a:lnTo>
                <a:lnTo>
                  <a:pt x="189" y="185"/>
                </a:lnTo>
                <a:lnTo>
                  <a:pt x="187" y="186"/>
                </a:lnTo>
                <a:lnTo>
                  <a:pt x="184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1" y="171"/>
                </a:lnTo>
                <a:lnTo>
                  <a:pt x="165" y="154"/>
                </a:lnTo>
                <a:lnTo>
                  <a:pt x="162" y="146"/>
                </a:lnTo>
                <a:lnTo>
                  <a:pt x="159" y="138"/>
                </a:lnTo>
                <a:lnTo>
                  <a:pt x="155" y="131"/>
                </a:lnTo>
                <a:lnTo>
                  <a:pt x="153" y="128"/>
                </a:lnTo>
                <a:lnTo>
                  <a:pt x="150" y="125"/>
                </a:lnTo>
                <a:lnTo>
                  <a:pt x="147" y="122"/>
                </a:lnTo>
                <a:lnTo>
                  <a:pt x="144" y="119"/>
                </a:lnTo>
                <a:lnTo>
                  <a:pt x="140" y="116"/>
                </a:lnTo>
                <a:lnTo>
                  <a:pt x="135" y="114"/>
                </a:lnTo>
                <a:lnTo>
                  <a:pt x="130" y="112"/>
                </a:lnTo>
                <a:lnTo>
                  <a:pt x="125" y="110"/>
                </a:lnTo>
                <a:lnTo>
                  <a:pt x="119" y="109"/>
                </a:lnTo>
                <a:lnTo>
                  <a:pt x="112" y="108"/>
                </a:lnTo>
                <a:lnTo>
                  <a:pt x="112" y="107"/>
                </a:lnTo>
                <a:lnTo>
                  <a:pt x="125" y="106"/>
                </a:lnTo>
                <a:lnTo>
                  <a:pt x="138" y="105"/>
                </a:lnTo>
                <a:lnTo>
                  <a:pt x="145" y="103"/>
                </a:lnTo>
                <a:lnTo>
                  <a:pt x="151" y="101"/>
                </a:lnTo>
                <a:lnTo>
                  <a:pt x="157" y="99"/>
                </a:lnTo>
                <a:lnTo>
                  <a:pt x="162" y="96"/>
                </a:lnTo>
                <a:lnTo>
                  <a:pt x="167" y="93"/>
                </a:lnTo>
                <a:lnTo>
                  <a:pt x="172" y="90"/>
                </a:lnTo>
                <a:lnTo>
                  <a:pt x="176" y="86"/>
                </a:lnTo>
                <a:lnTo>
                  <a:pt x="180" y="81"/>
                </a:lnTo>
                <a:lnTo>
                  <a:pt x="182" y="76"/>
                </a:lnTo>
                <a:lnTo>
                  <a:pt x="185" y="70"/>
                </a:lnTo>
                <a:lnTo>
                  <a:pt x="186" y="63"/>
                </a:lnTo>
                <a:lnTo>
                  <a:pt x="186" y="56"/>
                </a:lnTo>
                <a:lnTo>
                  <a:pt x="186" y="50"/>
                </a:lnTo>
                <a:lnTo>
                  <a:pt x="185" y="43"/>
                </a:lnTo>
                <a:lnTo>
                  <a:pt x="184" y="38"/>
                </a:lnTo>
                <a:lnTo>
                  <a:pt x="181" y="32"/>
                </a:lnTo>
                <a:lnTo>
                  <a:pt x="179" y="27"/>
                </a:lnTo>
                <a:lnTo>
                  <a:pt x="175" y="23"/>
                </a:lnTo>
                <a:lnTo>
                  <a:pt x="171" y="18"/>
                </a:lnTo>
                <a:lnTo>
                  <a:pt x="167" y="15"/>
                </a:lnTo>
                <a:lnTo>
                  <a:pt x="161" y="11"/>
                </a:lnTo>
                <a:lnTo>
                  <a:pt x="156" y="8"/>
                </a:lnTo>
                <a:lnTo>
                  <a:pt x="149" y="6"/>
                </a:lnTo>
                <a:lnTo>
                  <a:pt x="142" y="3"/>
                </a:lnTo>
                <a:lnTo>
                  <a:pt x="134" y="2"/>
                </a:lnTo>
                <a:lnTo>
                  <a:pt x="126" y="1"/>
                </a:lnTo>
                <a:lnTo>
                  <a:pt x="117" y="0"/>
                </a:lnTo>
                <a:lnTo>
                  <a:pt x="108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09" y="211"/>
                </a:lnTo>
                <a:lnTo>
                  <a:pt x="109" y="199"/>
                </a:lnTo>
                <a:lnTo>
                  <a:pt x="100" y="198"/>
                </a:lnTo>
                <a:lnTo>
                  <a:pt x="94" y="197"/>
                </a:lnTo>
                <a:lnTo>
                  <a:pt x="89" y="195"/>
                </a:lnTo>
                <a:lnTo>
                  <a:pt x="85" y="193"/>
                </a:lnTo>
                <a:lnTo>
                  <a:pt x="83" y="191"/>
                </a:lnTo>
                <a:lnTo>
                  <a:pt x="82" y="189"/>
                </a:lnTo>
                <a:lnTo>
                  <a:pt x="81" y="187"/>
                </a:lnTo>
                <a:lnTo>
                  <a:pt x="81" y="185"/>
                </a:lnTo>
                <a:lnTo>
                  <a:pt x="80" y="183"/>
                </a:lnTo>
                <a:lnTo>
                  <a:pt x="80" y="180"/>
                </a:lnTo>
                <a:lnTo>
                  <a:pt x="80" y="174"/>
                </a:lnTo>
                <a:lnTo>
                  <a:pt x="80" y="110"/>
                </a:lnTo>
                <a:lnTo>
                  <a:pt x="91" y="112"/>
                </a:lnTo>
                <a:lnTo>
                  <a:pt x="95" y="113"/>
                </a:lnTo>
                <a:lnTo>
                  <a:pt x="99" y="114"/>
                </a:lnTo>
                <a:lnTo>
                  <a:pt x="102" y="116"/>
                </a:lnTo>
                <a:lnTo>
                  <a:pt x="105" y="118"/>
                </a:lnTo>
                <a:lnTo>
                  <a:pt x="106" y="119"/>
                </a:lnTo>
                <a:lnTo>
                  <a:pt x="108" y="121"/>
                </a:lnTo>
                <a:lnTo>
                  <a:pt x="109" y="123"/>
                </a:lnTo>
                <a:lnTo>
                  <a:pt x="111" y="126"/>
                </a:lnTo>
                <a:lnTo>
                  <a:pt x="112" y="130"/>
                </a:lnTo>
                <a:lnTo>
                  <a:pt x="114" y="138"/>
                </a:lnTo>
                <a:lnTo>
                  <a:pt x="115" y="149"/>
                </a:lnTo>
                <a:lnTo>
                  <a:pt x="116" y="162"/>
                </a:lnTo>
                <a:lnTo>
                  <a:pt x="117" y="174"/>
                </a:lnTo>
                <a:lnTo>
                  <a:pt x="118" y="180"/>
                </a:lnTo>
                <a:lnTo>
                  <a:pt x="120" y="185"/>
                </a:lnTo>
                <a:lnTo>
                  <a:pt x="123" y="194"/>
                </a:lnTo>
                <a:lnTo>
                  <a:pt x="125" y="198"/>
                </a:lnTo>
                <a:lnTo>
                  <a:pt x="128" y="202"/>
                </a:lnTo>
                <a:lnTo>
                  <a:pt x="131" y="205"/>
                </a:lnTo>
                <a:lnTo>
                  <a:pt x="134" y="207"/>
                </a:lnTo>
                <a:lnTo>
                  <a:pt x="138" y="210"/>
                </a:lnTo>
                <a:lnTo>
                  <a:pt x="142" y="211"/>
                </a:lnTo>
                <a:lnTo>
                  <a:pt x="146" y="213"/>
                </a:lnTo>
                <a:lnTo>
                  <a:pt x="151" y="214"/>
                </a:lnTo>
                <a:lnTo>
                  <a:pt x="156" y="214"/>
                </a:lnTo>
                <a:lnTo>
                  <a:pt x="162" y="215"/>
                </a:lnTo>
                <a:lnTo>
                  <a:pt x="168" y="214"/>
                </a:lnTo>
                <a:lnTo>
                  <a:pt x="173" y="214"/>
                </a:lnTo>
                <a:lnTo>
                  <a:pt x="178" y="212"/>
                </a:lnTo>
                <a:lnTo>
                  <a:pt x="182" y="211"/>
                </a:lnTo>
                <a:lnTo>
                  <a:pt x="187" y="209"/>
                </a:lnTo>
                <a:lnTo>
                  <a:pt x="190" y="207"/>
                </a:lnTo>
                <a:lnTo>
                  <a:pt x="196" y="201"/>
                </a:lnTo>
                <a:lnTo>
                  <a:pt x="201" y="193"/>
                </a:lnTo>
                <a:lnTo>
                  <a:pt x="204" y="185"/>
                </a:lnTo>
                <a:lnTo>
                  <a:pt x="205" y="180"/>
                </a:lnTo>
                <a:lnTo>
                  <a:pt x="206" y="175"/>
                </a:lnTo>
                <a:lnTo>
                  <a:pt x="207" y="170"/>
                </a:lnTo>
                <a:lnTo>
                  <a:pt x="207" y="164"/>
                </a:lnTo>
                <a:lnTo>
                  <a:pt x="194" y="164"/>
                </a:lnTo>
                <a:close/>
                <a:moveTo>
                  <a:pt x="80" y="32"/>
                </a:moveTo>
                <a:lnTo>
                  <a:pt x="80" y="27"/>
                </a:lnTo>
                <a:lnTo>
                  <a:pt x="81" y="23"/>
                </a:lnTo>
                <a:lnTo>
                  <a:pt x="83" y="20"/>
                </a:lnTo>
                <a:lnTo>
                  <a:pt x="86" y="18"/>
                </a:lnTo>
                <a:lnTo>
                  <a:pt x="88" y="16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17" y="19"/>
                </a:lnTo>
                <a:lnTo>
                  <a:pt x="120" y="21"/>
                </a:lnTo>
                <a:lnTo>
                  <a:pt x="125" y="26"/>
                </a:lnTo>
                <a:lnTo>
                  <a:pt x="127" y="28"/>
                </a:lnTo>
                <a:lnTo>
                  <a:pt x="128" y="32"/>
                </a:lnTo>
                <a:lnTo>
                  <a:pt x="130" y="35"/>
                </a:lnTo>
                <a:lnTo>
                  <a:pt x="131" y="39"/>
                </a:lnTo>
                <a:lnTo>
                  <a:pt x="133" y="47"/>
                </a:lnTo>
                <a:lnTo>
                  <a:pt x="133" y="52"/>
                </a:lnTo>
                <a:lnTo>
                  <a:pt x="134" y="56"/>
                </a:lnTo>
                <a:lnTo>
                  <a:pt x="133" y="63"/>
                </a:lnTo>
                <a:lnTo>
                  <a:pt x="133" y="68"/>
                </a:lnTo>
                <a:lnTo>
                  <a:pt x="131" y="73"/>
                </a:lnTo>
                <a:lnTo>
                  <a:pt x="130" y="78"/>
                </a:lnTo>
                <a:lnTo>
                  <a:pt x="128" y="82"/>
                </a:lnTo>
                <a:lnTo>
                  <a:pt x="125" y="85"/>
                </a:lnTo>
                <a:lnTo>
                  <a:pt x="124" y="86"/>
                </a:lnTo>
                <a:lnTo>
                  <a:pt x="122" y="88"/>
                </a:lnTo>
                <a:lnTo>
                  <a:pt x="119" y="90"/>
                </a:lnTo>
                <a:lnTo>
                  <a:pt x="115" y="92"/>
                </a:lnTo>
                <a:lnTo>
                  <a:pt x="111" y="94"/>
                </a:lnTo>
                <a:lnTo>
                  <a:pt x="102" y="96"/>
                </a:lnTo>
                <a:lnTo>
                  <a:pt x="97" y="97"/>
                </a:lnTo>
                <a:lnTo>
                  <a:pt x="92" y="98"/>
                </a:lnTo>
                <a:lnTo>
                  <a:pt x="80" y="98"/>
                </a:lnTo>
                <a:lnTo>
                  <a:pt x="80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" name="Freeform 19"/>
          <p:cNvSpPr>
            <a:spLocks/>
          </p:cNvSpPr>
          <p:nvPr userDrawn="1"/>
        </p:nvSpPr>
        <p:spPr bwMode="auto">
          <a:xfrm>
            <a:off x="2667000" y="652463"/>
            <a:ext cx="168275" cy="1682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5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5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197" y="130"/>
              </a:cxn>
              <a:cxn ang="0">
                <a:pos x="182" y="138"/>
              </a:cxn>
              <a:cxn ang="0">
                <a:pos x="177" y="151"/>
              </a:cxn>
              <a:cxn ang="0">
                <a:pos x="166" y="169"/>
              </a:cxn>
              <a:cxn ang="0">
                <a:pos x="157" y="179"/>
              </a:cxn>
              <a:cxn ang="0">
                <a:pos x="147" y="186"/>
              </a:cxn>
              <a:cxn ang="0">
                <a:pos x="135" y="192"/>
              </a:cxn>
              <a:cxn ang="0">
                <a:pos x="122" y="196"/>
              </a:cxn>
              <a:cxn ang="0">
                <a:pos x="107" y="197"/>
              </a:cxn>
              <a:cxn ang="0">
                <a:pos x="95" y="196"/>
              </a:cxn>
              <a:cxn ang="0">
                <a:pos x="88" y="193"/>
              </a:cxn>
              <a:cxn ang="0">
                <a:pos x="83" y="186"/>
              </a:cxn>
              <a:cxn ang="0">
                <a:pos x="82" y="177"/>
              </a:cxn>
              <a:cxn ang="0">
                <a:pos x="92" y="107"/>
              </a:cxn>
              <a:cxn ang="0">
                <a:pos x="101" y="109"/>
              </a:cxn>
              <a:cxn ang="0">
                <a:pos x="108" y="111"/>
              </a:cxn>
              <a:cxn ang="0">
                <a:pos x="116" y="116"/>
              </a:cxn>
              <a:cxn ang="0">
                <a:pos x="121" y="122"/>
              </a:cxn>
              <a:cxn ang="0">
                <a:pos x="125" y="129"/>
              </a:cxn>
              <a:cxn ang="0">
                <a:pos x="130" y="143"/>
              </a:cxn>
              <a:cxn ang="0">
                <a:pos x="142" y="57"/>
              </a:cxn>
              <a:cxn ang="0">
                <a:pos x="127" y="67"/>
              </a:cxn>
              <a:cxn ang="0">
                <a:pos x="119" y="81"/>
              </a:cxn>
              <a:cxn ang="0">
                <a:pos x="111" y="88"/>
              </a:cxn>
              <a:cxn ang="0">
                <a:pos x="104" y="91"/>
              </a:cxn>
              <a:cxn ang="0">
                <a:pos x="92" y="93"/>
              </a:cxn>
              <a:cxn ang="0">
                <a:pos x="82" y="33"/>
              </a:cxn>
              <a:cxn ang="0">
                <a:pos x="83" y="24"/>
              </a:cxn>
              <a:cxn ang="0">
                <a:pos x="88" y="18"/>
              </a:cxn>
              <a:cxn ang="0">
                <a:pos x="95" y="15"/>
              </a:cxn>
              <a:cxn ang="0">
                <a:pos x="107" y="14"/>
              </a:cxn>
              <a:cxn ang="0">
                <a:pos x="120" y="15"/>
              </a:cxn>
              <a:cxn ang="0">
                <a:pos x="132" y="18"/>
              </a:cxn>
              <a:cxn ang="0">
                <a:pos x="143" y="23"/>
              </a:cxn>
              <a:cxn ang="0">
                <a:pos x="153" y="29"/>
              </a:cxn>
              <a:cxn ang="0">
                <a:pos x="161" y="38"/>
              </a:cxn>
              <a:cxn ang="0">
                <a:pos x="168" y="49"/>
              </a:cxn>
              <a:cxn ang="0">
                <a:pos x="174" y="61"/>
              </a:cxn>
              <a:cxn ang="0">
                <a:pos x="192" y="75"/>
              </a:cxn>
            </a:cxnLst>
            <a:rect l="0" t="0" r="r" b="b"/>
            <a:pathLst>
              <a:path w="197" h="211">
                <a:moveTo>
                  <a:pt x="190" y="0"/>
                </a:move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95" y="211"/>
                </a:lnTo>
                <a:lnTo>
                  <a:pt x="197" y="130"/>
                </a:lnTo>
                <a:lnTo>
                  <a:pt x="184" y="130"/>
                </a:lnTo>
                <a:lnTo>
                  <a:pt x="182" y="138"/>
                </a:lnTo>
                <a:lnTo>
                  <a:pt x="179" y="145"/>
                </a:lnTo>
                <a:lnTo>
                  <a:pt x="177" y="151"/>
                </a:lnTo>
                <a:lnTo>
                  <a:pt x="174" y="158"/>
                </a:lnTo>
                <a:lnTo>
                  <a:pt x="166" y="169"/>
                </a:lnTo>
                <a:lnTo>
                  <a:pt x="162" y="174"/>
                </a:lnTo>
                <a:lnTo>
                  <a:pt x="157" y="179"/>
                </a:lnTo>
                <a:lnTo>
                  <a:pt x="152" y="183"/>
                </a:lnTo>
                <a:lnTo>
                  <a:pt x="147" y="186"/>
                </a:lnTo>
                <a:lnTo>
                  <a:pt x="141" y="189"/>
                </a:lnTo>
                <a:lnTo>
                  <a:pt x="135" y="192"/>
                </a:lnTo>
                <a:lnTo>
                  <a:pt x="129" y="194"/>
                </a:lnTo>
                <a:lnTo>
                  <a:pt x="122" y="196"/>
                </a:lnTo>
                <a:lnTo>
                  <a:pt x="115" y="196"/>
                </a:lnTo>
                <a:lnTo>
                  <a:pt x="107" y="197"/>
                </a:lnTo>
                <a:lnTo>
                  <a:pt x="101" y="196"/>
                </a:lnTo>
                <a:lnTo>
                  <a:pt x="95" y="196"/>
                </a:lnTo>
                <a:lnTo>
                  <a:pt x="91" y="194"/>
                </a:lnTo>
                <a:lnTo>
                  <a:pt x="88" y="193"/>
                </a:lnTo>
                <a:lnTo>
                  <a:pt x="85" y="190"/>
                </a:lnTo>
                <a:lnTo>
                  <a:pt x="83" y="186"/>
                </a:lnTo>
                <a:lnTo>
                  <a:pt x="82" y="182"/>
                </a:lnTo>
                <a:lnTo>
                  <a:pt x="82" y="177"/>
                </a:lnTo>
                <a:lnTo>
                  <a:pt x="82" y="107"/>
                </a:lnTo>
                <a:lnTo>
                  <a:pt x="92" y="107"/>
                </a:lnTo>
                <a:lnTo>
                  <a:pt x="97" y="108"/>
                </a:lnTo>
                <a:lnTo>
                  <a:pt x="101" y="109"/>
                </a:lnTo>
                <a:lnTo>
                  <a:pt x="104" y="110"/>
                </a:lnTo>
                <a:lnTo>
                  <a:pt x="108" y="111"/>
                </a:lnTo>
                <a:lnTo>
                  <a:pt x="114" y="114"/>
                </a:lnTo>
                <a:lnTo>
                  <a:pt x="116" y="116"/>
                </a:lnTo>
                <a:lnTo>
                  <a:pt x="119" y="119"/>
                </a:lnTo>
                <a:lnTo>
                  <a:pt x="121" y="122"/>
                </a:lnTo>
                <a:lnTo>
                  <a:pt x="123" y="125"/>
                </a:lnTo>
                <a:lnTo>
                  <a:pt x="125" y="129"/>
                </a:lnTo>
                <a:lnTo>
                  <a:pt x="127" y="133"/>
                </a:lnTo>
                <a:lnTo>
                  <a:pt x="130" y="143"/>
                </a:lnTo>
                <a:lnTo>
                  <a:pt x="142" y="143"/>
                </a:lnTo>
                <a:lnTo>
                  <a:pt x="142" y="57"/>
                </a:lnTo>
                <a:lnTo>
                  <a:pt x="130" y="57"/>
                </a:lnTo>
                <a:lnTo>
                  <a:pt x="127" y="67"/>
                </a:lnTo>
                <a:lnTo>
                  <a:pt x="123" y="75"/>
                </a:lnTo>
                <a:lnTo>
                  <a:pt x="119" y="81"/>
                </a:lnTo>
                <a:lnTo>
                  <a:pt x="114" y="86"/>
                </a:lnTo>
                <a:lnTo>
                  <a:pt x="111" y="88"/>
                </a:lnTo>
                <a:lnTo>
                  <a:pt x="108" y="89"/>
                </a:lnTo>
                <a:lnTo>
                  <a:pt x="104" y="91"/>
                </a:lnTo>
                <a:lnTo>
                  <a:pt x="101" y="91"/>
                </a:lnTo>
                <a:lnTo>
                  <a:pt x="92" y="93"/>
                </a:lnTo>
                <a:lnTo>
                  <a:pt x="82" y="93"/>
                </a:lnTo>
                <a:lnTo>
                  <a:pt x="82" y="33"/>
                </a:lnTo>
                <a:lnTo>
                  <a:pt x="82" y="28"/>
                </a:lnTo>
                <a:lnTo>
                  <a:pt x="83" y="24"/>
                </a:lnTo>
                <a:lnTo>
                  <a:pt x="85" y="21"/>
                </a:lnTo>
                <a:lnTo>
                  <a:pt x="88" y="18"/>
                </a:lnTo>
                <a:lnTo>
                  <a:pt x="91" y="16"/>
                </a:lnTo>
                <a:lnTo>
                  <a:pt x="95" y="15"/>
                </a:lnTo>
                <a:lnTo>
                  <a:pt x="101" y="14"/>
                </a:lnTo>
                <a:lnTo>
                  <a:pt x="107" y="14"/>
                </a:lnTo>
                <a:lnTo>
                  <a:pt x="114" y="14"/>
                </a:lnTo>
                <a:lnTo>
                  <a:pt x="120" y="15"/>
                </a:lnTo>
                <a:lnTo>
                  <a:pt x="126" y="16"/>
                </a:lnTo>
                <a:lnTo>
                  <a:pt x="132" y="18"/>
                </a:lnTo>
                <a:lnTo>
                  <a:pt x="138" y="20"/>
                </a:lnTo>
                <a:lnTo>
                  <a:pt x="143" y="23"/>
                </a:lnTo>
                <a:lnTo>
                  <a:pt x="148" y="26"/>
                </a:lnTo>
                <a:lnTo>
                  <a:pt x="153" y="29"/>
                </a:lnTo>
                <a:lnTo>
                  <a:pt x="157" y="33"/>
                </a:lnTo>
                <a:lnTo>
                  <a:pt x="161" y="38"/>
                </a:lnTo>
                <a:lnTo>
                  <a:pt x="165" y="43"/>
                </a:lnTo>
                <a:lnTo>
                  <a:pt x="168" y="49"/>
                </a:lnTo>
                <a:lnTo>
                  <a:pt x="171" y="55"/>
                </a:lnTo>
                <a:lnTo>
                  <a:pt x="174" y="61"/>
                </a:lnTo>
                <a:lnTo>
                  <a:pt x="179" y="75"/>
                </a:lnTo>
                <a:lnTo>
                  <a:pt x="192" y="75"/>
                </a:lnTo>
                <a:lnTo>
                  <a:pt x="190" y="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1" name="Freeform 20"/>
          <p:cNvSpPr>
            <a:spLocks/>
          </p:cNvSpPr>
          <p:nvPr userDrawn="1"/>
        </p:nvSpPr>
        <p:spPr bwMode="auto">
          <a:xfrm>
            <a:off x="2133600" y="652463"/>
            <a:ext cx="155575" cy="168275"/>
          </a:xfrm>
          <a:custGeom>
            <a:avLst/>
            <a:gdLst/>
            <a:ahLst/>
            <a:cxnLst>
              <a:cxn ang="0">
                <a:pos x="177" y="211"/>
              </a:cxn>
              <a:cxn ang="0">
                <a:pos x="179" y="130"/>
              </a:cxn>
              <a:cxn ang="0">
                <a:pos x="166" y="130"/>
              </a:cxn>
              <a:cxn ang="0">
                <a:pos x="162" y="143"/>
              </a:cxn>
              <a:cxn ang="0">
                <a:pos x="160" y="149"/>
              </a:cxn>
              <a:cxn ang="0">
                <a:pos x="157" y="155"/>
              </a:cxn>
              <a:cxn ang="0">
                <a:pos x="154" y="161"/>
              </a:cxn>
              <a:cxn ang="0">
                <a:pos x="151" y="166"/>
              </a:cxn>
              <a:cxn ang="0">
                <a:pos x="147" y="172"/>
              </a:cxn>
              <a:cxn ang="0">
                <a:pos x="143" y="176"/>
              </a:cxn>
              <a:cxn ang="0">
                <a:pos x="139" y="181"/>
              </a:cxn>
              <a:cxn ang="0">
                <a:pos x="134" y="185"/>
              </a:cxn>
              <a:cxn ang="0">
                <a:pos x="130" y="188"/>
              </a:cxn>
              <a:cxn ang="0">
                <a:pos x="125" y="191"/>
              </a:cxn>
              <a:cxn ang="0">
                <a:pos x="119" y="194"/>
              </a:cxn>
              <a:cxn ang="0">
                <a:pos x="114" y="195"/>
              </a:cxn>
              <a:cxn ang="0">
                <a:pos x="109" y="196"/>
              </a:cxn>
              <a:cxn ang="0">
                <a:pos x="103" y="197"/>
              </a:cxn>
              <a:cxn ang="0">
                <a:pos x="97" y="197"/>
              </a:cxn>
              <a:cxn ang="0">
                <a:pos x="93" y="196"/>
              </a:cxn>
              <a:cxn ang="0">
                <a:pos x="89" y="195"/>
              </a:cxn>
              <a:cxn ang="0">
                <a:pos x="87" y="193"/>
              </a:cxn>
              <a:cxn ang="0">
                <a:pos x="84" y="190"/>
              </a:cxn>
              <a:cxn ang="0">
                <a:pos x="83" y="187"/>
              </a:cxn>
              <a:cxn ang="0">
                <a:pos x="83" y="185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5"/>
              </a:cxn>
              <a:cxn ang="0">
                <a:pos x="83" y="23"/>
              </a:cxn>
              <a:cxn ang="0">
                <a:pos x="85" y="19"/>
              </a:cxn>
              <a:cxn ang="0">
                <a:pos x="87" y="18"/>
              </a:cxn>
              <a:cxn ang="0">
                <a:pos x="88" y="16"/>
              </a:cxn>
              <a:cxn ang="0">
                <a:pos x="92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8"/>
              </a:cxn>
              <a:cxn ang="0">
                <a:pos x="27" y="19"/>
              </a:cxn>
              <a:cxn ang="0">
                <a:pos x="29" y="23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8" y="198"/>
              </a:cxn>
              <a:cxn ang="0">
                <a:pos x="0" y="199"/>
              </a:cxn>
              <a:cxn ang="0">
                <a:pos x="0" y="211"/>
              </a:cxn>
              <a:cxn ang="0">
                <a:pos x="177" y="211"/>
              </a:cxn>
            </a:cxnLst>
            <a:rect l="0" t="0" r="r" b="b"/>
            <a:pathLst>
              <a:path w="179" h="211">
                <a:moveTo>
                  <a:pt x="177" y="211"/>
                </a:moveTo>
                <a:lnTo>
                  <a:pt x="179" y="130"/>
                </a:lnTo>
                <a:lnTo>
                  <a:pt x="166" y="130"/>
                </a:lnTo>
                <a:lnTo>
                  <a:pt x="162" y="143"/>
                </a:lnTo>
                <a:lnTo>
                  <a:pt x="160" y="149"/>
                </a:lnTo>
                <a:lnTo>
                  <a:pt x="157" y="155"/>
                </a:lnTo>
                <a:lnTo>
                  <a:pt x="154" y="161"/>
                </a:lnTo>
                <a:lnTo>
                  <a:pt x="151" y="166"/>
                </a:lnTo>
                <a:lnTo>
                  <a:pt x="147" y="172"/>
                </a:lnTo>
                <a:lnTo>
                  <a:pt x="143" y="176"/>
                </a:lnTo>
                <a:lnTo>
                  <a:pt x="139" y="181"/>
                </a:lnTo>
                <a:lnTo>
                  <a:pt x="134" y="185"/>
                </a:lnTo>
                <a:lnTo>
                  <a:pt x="130" y="188"/>
                </a:lnTo>
                <a:lnTo>
                  <a:pt x="125" y="191"/>
                </a:lnTo>
                <a:lnTo>
                  <a:pt x="119" y="194"/>
                </a:lnTo>
                <a:lnTo>
                  <a:pt x="114" y="195"/>
                </a:lnTo>
                <a:lnTo>
                  <a:pt x="109" y="196"/>
                </a:lnTo>
                <a:lnTo>
                  <a:pt x="103" y="197"/>
                </a:lnTo>
                <a:lnTo>
                  <a:pt x="97" y="197"/>
                </a:lnTo>
                <a:lnTo>
                  <a:pt x="93" y="196"/>
                </a:lnTo>
                <a:lnTo>
                  <a:pt x="89" y="195"/>
                </a:lnTo>
                <a:lnTo>
                  <a:pt x="87" y="193"/>
                </a:lnTo>
                <a:lnTo>
                  <a:pt x="84" y="190"/>
                </a:lnTo>
                <a:lnTo>
                  <a:pt x="83" y="187"/>
                </a:lnTo>
                <a:lnTo>
                  <a:pt x="83" y="185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5"/>
                </a:lnTo>
                <a:lnTo>
                  <a:pt x="83" y="23"/>
                </a:lnTo>
                <a:lnTo>
                  <a:pt x="85" y="19"/>
                </a:lnTo>
                <a:lnTo>
                  <a:pt x="87" y="18"/>
                </a:lnTo>
                <a:lnTo>
                  <a:pt x="88" y="16"/>
                </a:lnTo>
                <a:lnTo>
                  <a:pt x="92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77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Freeform 21"/>
          <p:cNvSpPr>
            <a:spLocks noEditPoints="1"/>
          </p:cNvSpPr>
          <p:nvPr userDrawn="1"/>
        </p:nvSpPr>
        <p:spPr bwMode="auto">
          <a:xfrm>
            <a:off x="1433513" y="904875"/>
            <a:ext cx="18891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14" y="13"/>
              </a:cxn>
              <a:cxn ang="0">
                <a:pos x="23" y="16"/>
              </a:cxn>
              <a:cxn ang="0">
                <a:pos x="26" y="19"/>
              </a:cxn>
              <a:cxn ang="0">
                <a:pos x="29" y="27"/>
              </a:cxn>
              <a:cxn ang="0">
                <a:pos x="30" y="178"/>
              </a:cxn>
              <a:cxn ang="0">
                <a:pos x="29" y="186"/>
              </a:cxn>
              <a:cxn ang="0">
                <a:pos x="26" y="191"/>
              </a:cxn>
              <a:cxn ang="0">
                <a:pos x="23" y="194"/>
              </a:cxn>
              <a:cxn ang="0">
                <a:pos x="14" y="197"/>
              </a:cxn>
              <a:cxn ang="0">
                <a:pos x="0" y="198"/>
              </a:cxn>
              <a:cxn ang="0">
                <a:pos x="104" y="211"/>
              </a:cxn>
              <a:cxn ang="0">
                <a:pos x="128" y="209"/>
              </a:cxn>
              <a:cxn ang="0">
                <a:pos x="150" y="203"/>
              </a:cxn>
              <a:cxn ang="0">
                <a:pos x="165" y="196"/>
              </a:cxn>
              <a:cxn ang="0">
                <a:pos x="174" y="190"/>
              </a:cxn>
              <a:cxn ang="0">
                <a:pos x="185" y="180"/>
              </a:cxn>
              <a:cxn ang="0">
                <a:pos x="192" y="173"/>
              </a:cxn>
              <a:cxn ang="0">
                <a:pos x="198" y="165"/>
              </a:cxn>
              <a:cxn ang="0">
                <a:pos x="208" y="147"/>
              </a:cxn>
              <a:cxn ang="0">
                <a:pos x="214" y="127"/>
              </a:cxn>
              <a:cxn ang="0">
                <a:pos x="215" y="116"/>
              </a:cxn>
              <a:cxn ang="0">
                <a:pos x="215" y="94"/>
              </a:cxn>
              <a:cxn ang="0">
                <a:pos x="211" y="72"/>
              </a:cxn>
              <a:cxn ang="0">
                <a:pos x="205" y="58"/>
              </a:cxn>
              <a:cxn ang="0">
                <a:pos x="198" y="44"/>
              </a:cxn>
              <a:cxn ang="0">
                <a:pos x="184" y="29"/>
              </a:cxn>
              <a:cxn ang="0">
                <a:pos x="167" y="17"/>
              </a:cxn>
              <a:cxn ang="0">
                <a:pos x="147" y="7"/>
              </a:cxn>
              <a:cxn ang="0">
                <a:pos x="135" y="4"/>
              </a:cxn>
              <a:cxn ang="0">
                <a:pos x="116" y="1"/>
              </a:cxn>
              <a:cxn ang="0">
                <a:pos x="96" y="0"/>
              </a:cxn>
              <a:cxn ang="0">
                <a:pos x="79" y="35"/>
              </a:cxn>
              <a:cxn ang="0">
                <a:pos x="80" y="26"/>
              </a:cxn>
              <a:cxn ang="0">
                <a:pos x="82" y="22"/>
              </a:cxn>
              <a:cxn ang="0">
                <a:pos x="87" y="18"/>
              </a:cxn>
              <a:cxn ang="0">
                <a:pos x="94" y="15"/>
              </a:cxn>
              <a:cxn ang="0">
                <a:pos x="107" y="14"/>
              </a:cxn>
              <a:cxn ang="0">
                <a:pos x="118" y="15"/>
              </a:cxn>
              <a:cxn ang="0">
                <a:pos x="129" y="19"/>
              </a:cxn>
              <a:cxn ang="0">
                <a:pos x="138" y="26"/>
              </a:cxn>
              <a:cxn ang="0">
                <a:pos x="145" y="36"/>
              </a:cxn>
              <a:cxn ang="0">
                <a:pos x="152" y="48"/>
              </a:cxn>
              <a:cxn ang="0">
                <a:pos x="156" y="64"/>
              </a:cxn>
              <a:cxn ang="0">
                <a:pos x="159" y="83"/>
              </a:cxn>
              <a:cxn ang="0">
                <a:pos x="160" y="105"/>
              </a:cxn>
              <a:cxn ang="0">
                <a:pos x="159" y="127"/>
              </a:cxn>
              <a:cxn ang="0">
                <a:pos x="156" y="146"/>
              </a:cxn>
              <a:cxn ang="0">
                <a:pos x="152" y="162"/>
              </a:cxn>
              <a:cxn ang="0">
                <a:pos x="145" y="175"/>
              </a:cxn>
              <a:cxn ang="0">
                <a:pos x="138" y="184"/>
              </a:cxn>
              <a:cxn ang="0">
                <a:pos x="133" y="188"/>
              </a:cxn>
              <a:cxn ang="0">
                <a:pos x="129" y="191"/>
              </a:cxn>
              <a:cxn ang="0">
                <a:pos x="118" y="195"/>
              </a:cxn>
              <a:cxn ang="0">
                <a:pos x="107" y="197"/>
              </a:cxn>
              <a:cxn ang="0">
                <a:pos x="94" y="195"/>
              </a:cxn>
              <a:cxn ang="0">
                <a:pos x="85" y="191"/>
              </a:cxn>
              <a:cxn ang="0">
                <a:pos x="80" y="185"/>
              </a:cxn>
              <a:cxn ang="0">
                <a:pos x="79" y="175"/>
              </a:cxn>
            </a:cxnLst>
            <a:rect l="0" t="0" r="r" b="b"/>
            <a:pathLst>
              <a:path w="216" h="211">
                <a:moveTo>
                  <a:pt x="0" y="0"/>
                </a:move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04" y="211"/>
                </a:lnTo>
                <a:lnTo>
                  <a:pt x="117" y="210"/>
                </a:lnTo>
                <a:lnTo>
                  <a:pt x="128" y="209"/>
                </a:lnTo>
                <a:lnTo>
                  <a:pt x="140" y="206"/>
                </a:lnTo>
                <a:lnTo>
                  <a:pt x="150" y="203"/>
                </a:lnTo>
                <a:lnTo>
                  <a:pt x="160" y="198"/>
                </a:lnTo>
                <a:lnTo>
                  <a:pt x="165" y="196"/>
                </a:lnTo>
                <a:lnTo>
                  <a:pt x="169" y="193"/>
                </a:lnTo>
                <a:lnTo>
                  <a:pt x="174" y="190"/>
                </a:lnTo>
                <a:lnTo>
                  <a:pt x="178" y="187"/>
                </a:lnTo>
                <a:lnTo>
                  <a:pt x="185" y="180"/>
                </a:lnTo>
                <a:lnTo>
                  <a:pt x="189" y="177"/>
                </a:lnTo>
                <a:lnTo>
                  <a:pt x="192" y="173"/>
                </a:lnTo>
                <a:lnTo>
                  <a:pt x="195" y="169"/>
                </a:lnTo>
                <a:lnTo>
                  <a:pt x="198" y="165"/>
                </a:lnTo>
                <a:lnTo>
                  <a:pt x="203" y="156"/>
                </a:lnTo>
                <a:lnTo>
                  <a:pt x="208" y="147"/>
                </a:lnTo>
                <a:lnTo>
                  <a:pt x="211" y="137"/>
                </a:lnTo>
                <a:lnTo>
                  <a:pt x="214" y="127"/>
                </a:lnTo>
                <a:lnTo>
                  <a:pt x="214" y="121"/>
                </a:lnTo>
                <a:lnTo>
                  <a:pt x="215" y="116"/>
                </a:lnTo>
                <a:lnTo>
                  <a:pt x="216" y="105"/>
                </a:lnTo>
                <a:lnTo>
                  <a:pt x="215" y="94"/>
                </a:lnTo>
                <a:lnTo>
                  <a:pt x="214" y="83"/>
                </a:lnTo>
                <a:lnTo>
                  <a:pt x="211" y="72"/>
                </a:lnTo>
                <a:lnTo>
                  <a:pt x="208" y="62"/>
                </a:lnTo>
                <a:lnTo>
                  <a:pt x="205" y="58"/>
                </a:lnTo>
                <a:lnTo>
                  <a:pt x="203" y="53"/>
                </a:lnTo>
                <a:lnTo>
                  <a:pt x="198" y="44"/>
                </a:lnTo>
                <a:lnTo>
                  <a:pt x="191" y="36"/>
                </a:lnTo>
                <a:lnTo>
                  <a:pt x="184" y="29"/>
                </a:lnTo>
                <a:lnTo>
                  <a:pt x="176" y="22"/>
                </a:lnTo>
                <a:lnTo>
                  <a:pt x="167" y="17"/>
                </a:lnTo>
                <a:lnTo>
                  <a:pt x="157" y="12"/>
                </a:lnTo>
                <a:lnTo>
                  <a:pt x="147" y="7"/>
                </a:lnTo>
                <a:lnTo>
                  <a:pt x="141" y="6"/>
                </a:lnTo>
                <a:lnTo>
                  <a:pt x="135" y="4"/>
                </a:lnTo>
                <a:lnTo>
                  <a:pt x="123" y="2"/>
                </a:lnTo>
                <a:lnTo>
                  <a:pt x="116" y="1"/>
                </a:lnTo>
                <a:lnTo>
                  <a:pt x="109" y="0"/>
                </a:lnTo>
                <a:lnTo>
                  <a:pt x="96" y="0"/>
                </a:lnTo>
                <a:lnTo>
                  <a:pt x="0" y="0"/>
                </a:lnTo>
                <a:close/>
                <a:moveTo>
                  <a:pt x="79" y="35"/>
                </a:moveTo>
                <a:lnTo>
                  <a:pt x="79" y="30"/>
                </a:lnTo>
                <a:lnTo>
                  <a:pt x="80" y="26"/>
                </a:lnTo>
                <a:lnTo>
                  <a:pt x="81" y="24"/>
                </a:lnTo>
                <a:lnTo>
                  <a:pt x="82" y="22"/>
                </a:lnTo>
                <a:lnTo>
                  <a:pt x="85" y="19"/>
                </a:lnTo>
                <a:lnTo>
                  <a:pt x="87" y="18"/>
                </a:lnTo>
                <a:lnTo>
                  <a:pt x="89" y="17"/>
                </a:lnTo>
                <a:lnTo>
                  <a:pt x="94" y="15"/>
                </a:lnTo>
                <a:lnTo>
                  <a:pt x="100" y="14"/>
                </a:lnTo>
                <a:lnTo>
                  <a:pt x="107" y="14"/>
                </a:lnTo>
                <a:lnTo>
                  <a:pt x="113" y="14"/>
                </a:lnTo>
                <a:lnTo>
                  <a:pt x="118" y="15"/>
                </a:lnTo>
                <a:lnTo>
                  <a:pt x="124" y="17"/>
                </a:lnTo>
                <a:lnTo>
                  <a:pt x="129" y="19"/>
                </a:lnTo>
                <a:lnTo>
                  <a:pt x="133" y="22"/>
                </a:lnTo>
                <a:lnTo>
                  <a:pt x="138" y="26"/>
                </a:lnTo>
                <a:lnTo>
                  <a:pt x="142" y="30"/>
                </a:lnTo>
                <a:lnTo>
                  <a:pt x="145" y="36"/>
                </a:lnTo>
                <a:lnTo>
                  <a:pt x="149" y="42"/>
                </a:lnTo>
                <a:lnTo>
                  <a:pt x="152" y="48"/>
                </a:lnTo>
                <a:lnTo>
                  <a:pt x="154" y="56"/>
                </a:lnTo>
                <a:lnTo>
                  <a:pt x="156" y="64"/>
                </a:lnTo>
                <a:lnTo>
                  <a:pt x="158" y="73"/>
                </a:lnTo>
                <a:lnTo>
                  <a:pt x="159" y="83"/>
                </a:lnTo>
                <a:lnTo>
                  <a:pt x="160" y="94"/>
                </a:lnTo>
                <a:lnTo>
                  <a:pt x="160" y="105"/>
                </a:lnTo>
                <a:lnTo>
                  <a:pt x="160" y="117"/>
                </a:lnTo>
                <a:lnTo>
                  <a:pt x="159" y="127"/>
                </a:lnTo>
                <a:lnTo>
                  <a:pt x="158" y="137"/>
                </a:lnTo>
                <a:lnTo>
                  <a:pt x="156" y="146"/>
                </a:lnTo>
                <a:lnTo>
                  <a:pt x="154" y="154"/>
                </a:lnTo>
                <a:lnTo>
                  <a:pt x="152" y="162"/>
                </a:lnTo>
                <a:lnTo>
                  <a:pt x="149" y="169"/>
                </a:lnTo>
                <a:lnTo>
                  <a:pt x="145" y="175"/>
                </a:lnTo>
                <a:lnTo>
                  <a:pt x="142" y="180"/>
                </a:lnTo>
                <a:lnTo>
                  <a:pt x="138" y="184"/>
                </a:lnTo>
                <a:lnTo>
                  <a:pt x="136" y="186"/>
                </a:lnTo>
                <a:lnTo>
                  <a:pt x="133" y="188"/>
                </a:lnTo>
                <a:lnTo>
                  <a:pt x="131" y="190"/>
                </a:lnTo>
                <a:lnTo>
                  <a:pt x="129" y="191"/>
                </a:lnTo>
                <a:lnTo>
                  <a:pt x="124" y="194"/>
                </a:lnTo>
                <a:lnTo>
                  <a:pt x="118" y="195"/>
                </a:lnTo>
                <a:lnTo>
                  <a:pt x="113" y="196"/>
                </a:lnTo>
                <a:lnTo>
                  <a:pt x="107" y="197"/>
                </a:lnTo>
                <a:lnTo>
                  <a:pt x="100" y="196"/>
                </a:lnTo>
                <a:lnTo>
                  <a:pt x="94" y="195"/>
                </a:lnTo>
                <a:lnTo>
                  <a:pt x="89" y="194"/>
                </a:lnTo>
                <a:lnTo>
                  <a:pt x="85" y="191"/>
                </a:lnTo>
                <a:lnTo>
                  <a:pt x="82" y="188"/>
                </a:lnTo>
                <a:lnTo>
                  <a:pt x="80" y="185"/>
                </a:lnTo>
                <a:lnTo>
                  <a:pt x="79" y="180"/>
                </a:lnTo>
                <a:lnTo>
                  <a:pt x="79" y="175"/>
                </a:lnTo>
                <a:lnTo>
                  <a:pt x="79" y="35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Freeform 22"/>
          <p:cNvSpPr>
            <a:spLocks noEditPoints="1"/>
          </p:cNvSpPr>
          <p:nvPr userDrawn="1"/>
        </p:nvSpPr>
        <p:spPr bwMode="auto">
          <a:xfrm>
            <a:off x="1803400" y="904875"/>
            <a:ext cx="171450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7" y="16"/>
              </a:cxn>
              <a:cxn ang="0">
                <a:pos x="99" y="14"/>
              </a:cxn>
              <a:cxn ang="0">
                <a:pos x="119" y="20"/>
              </a:cxn>
              <a:cxn ang="0">
                <a:pos x="129" y="30"/>
              </a:cxn>
              <a:cxn ang="0">
                <a:pos x="133" y="41"/>
              </a:cxn>
              <a:cxn ang="0">
                <a:pos x="134" y="55"/>
              </a:cxn>
              <a:cxn ang="0">
                <a:pos x="131" y="71"/>
              </a:cxn>
              <a:cxn ang="0">
                <a:pos x="126" y="81"/>
              </a:cxn>
              <a:cxn ang="0">
                <a:pos x="116" y="87"/>
              </a:cxn>
              <a:cxn ang="0">
                <a:pos x="104" y="91"/>
              </a:cxn>
              <a:cxn ang="0">
                <a:pos x="88" y="93"/>
              </a:cxn>
              <a:cxn ang="0">
                <a:pos x="29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50" y="207"/>
              </a:cxn>
              <a:cxn ang="0">
                <a:pos x="165" y="202"/>
              </a:cxn>
              <a:cxn ang="0">
                <a:pos x="182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7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8" y="98"/>
              </a:cxn>
              <a:cxn ang="0">
                <a:pos x="157" y="94"/>
              </a:cxn>
              <a:cxn ang="0">
                <a:pos x="169" y="88"/>
              </a:cxn>
              <a:cxn ang="0">
                <a:pos x="179" y="79"/>
              </a:cxn>
              <a:cxn ang="0">
                <a:pos x="185" y="67"/>
              </a:cxn>
              <a:cxn ang="0">
                <a:pos x="187" y="52"/>
              </a:cxn>
              <a:cxn ang="0">
                <a:pos x="184" y="35"/>
              </a:cxn>
              <a:cxn ang="0">
                <a:pos x="175" y="21"/>
              </a:cxn>
              <a:cxn ang="0">
                <a:pos x="160" y="10"/>
              </a:cxn>
              <a:cxn ang="0">
                <a:pos x="141" y="3"/>
              </a:cxn>
              <a:cxn ang="0">
                <a:pos x="118" y="0"/>
              </a:cxn>
              <a:cxn ang="0">
                <a:pos x="0" y="12"/>
              </a:cxn>
              <a:cxn ang="0">
                <a:pos x="19" y="14"/>
              </a:cxn>
              <a:cxn ang="0">
                <a:pos x="25" y="19"/>
              </a:cxn>
              <a:cxn ang="0">
                <a:pos x="29" y="32"/>
              </a:cxn>
              <a:cxn ang="0">
                <a:pos x="100" y="107"/>
              </a:cxn>
              <a:cxn ang="0">
                <a:pos x="117" y="109"/>
              </a:cxn>
              <a:cxn ang="0">
                <a:pos x="130" y="116"/>
              </a:cxn>
              <a:cxn ang="0">
                <a:pos x="139" y="126"/>
              </a:cxn>
              <a:cxn ang="0">
                <a:pos x="143" y="138"/>
              </a:cxn>
              <a:cxn ang="0">
                <a:pos x="145" y="156"/>
              </a:cxn>
              <a:cxn ang="0">
                <a:pos x="143" y="173"/>
              </a:cxn>
              <a:cxn ang="0">
                <a:pos x="137" y="183"/>
              </a:cxn>
              <a:cxn ang="0">
                <a:pos x="128" y="190"/>
              </a:cxn>
              <a:cxn ang="0">
                <a:pos x="116" y="195"/>
              </a:cxn>
              <a:cxn ang="0">
                <a:pos x="100" y="197"/>
              </a:cxn>
              <a:cxn ang="0">
                <a:pos x="86" y="193"/>
              </a:cxn>
              <a:cxn ang="0">
                <a:pos x="82" y="189"/>
              </a:cxn>
              <a:cxn ang="0">
                <a:pos x="79" y="184"/>
              </a:cxn>
              <a:cxn ang="0">
                <a:pos x="78" y="107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29"/>
                </a:lnTo>
                <a:lnTo>
                  <a:pt x="79" y="25"/>
                </a:lnTo>
                <a:lnTo>
                  <a:pt x="81" y="21"/>
                </a:lnTo>
                <a:lnTo>
                  <a:pt x="84" y="19"/>
                </a:lnTo>
                <a:lnTo>
                  <a:pt x="87" y="16"/>
                </a:lnTo>
                <a:lnTo>
                  <a:pt x="90" y="15"/>
                </a:lnTo>
                <a:lnTo>
                  <a:pt x="94" y="14"/>
                </a:lnTo>
                <a:lnTo>
                  <a:pt x="99" y="14"/>
                </a:lnTo>
                <a:lnTo>
                  <a:pt x="106" y="14"/>
                </a:lnTo>
                <a:lnTo>
                  <a:pt x="113" y="16"/>
                </a:lnTo>
                <a:lnTo>
                  <a:pt x="119" y="20"/>
                </a:lnTo>
                <a:lnTo>
                  <a:pt x="124" y="24"/>
                </a:lnTo>
                <a:lnTo>
                  <a:pt x="127" y="27"/>
                </a:lnTo>
                <a:lnTo>
                  <a:pt x="129" y="30"/>
                </a:lnTo>
                <a:lnTo>
                  <a:pt x="130" y="34"/>
                </a:lnTo>
                <a:lnTo>
                  <a:pt x="132" y="37"/>
                </a:lnTo>
                <a:lnTo>
                  <a:pt x="133" y="41"/>
                </a:lnTo>
                <a:lnTo>
                  <a:pt x="133" y="45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30" y="75"/>
                </a:lnTo>
                <a:lnTo>
                  <a:pt x="128" y="78"/>
                </a:lnTo>
                <a:lnTo>
                  <a:pt x="126" y="81"/>
                </a:lnTo>
                <a:lnTo>
                  <a:pt x="123" y="83"/>
                </a:lnTo>
                <a:lnTo>
                  <a:pt x="120" y="85"/>
                </a:lnTo>
                <a:lnTo>
                  <a:pt x="116" y="87"/>
                </a:lnTo>
                <a:lnTo>
                  <a:pt x="113" y="89"/>
                </a:lnTo>
                <a:lnTo>
                  <a:pt x="108" y="90"/>
                </a:lnTo>
                <a:lnTo>
                  <a:pt x="104" y="91"/>
                </a:lnTo>
                <a:lnTo>
                  <a:pt x="99" y="92"/>
                </a:lnTo>
                <a:lnTo>
                  <a:pt x="94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9" y="178"/>
                </a:moveTo>
                <a:lnTo>
                  <a:pt x="28" y="183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1" y="209"/>
                </a:lnTo>
                <a:lnTo>
                  <a:pt x="150" y="207"/>
                </a:lnTo>
                <a:lnTo>
                  <a:pt x="158" y="205"/>
                </a:lnTo>
                <a:lnTo>
                  <a:pt x="161" y="204"/>
                </a:lnTo>
                <a:lnTo>
                  <a:pt x="165" y="202"/>
                </a:lnTo>
                <a:lnTo>
                  <a:pt x="171" y="199"/>
                </a:lnTo>
                <a:lnTo>
                  <a:pt x="177" y="195"/>
                </a:lnTo>
                <a:lnTo>
                  <a:pt x="182" y="191"/>
                </a:lnTo>
                <a:lnTo>
                  <a:pt x="186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8" y="145"/>
                </a:lnTo>
                <a:lnTo>
                  <a:pt x="197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4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5" y="102"/>
                </a:lnTo>
                <a:lnTo>
                  <a:pt x="149" y="100"/>
                </a:lnTo>
                <a:lnTo>
                  <a:pt x="138" y="98"/>
                </a:lnTo>
                <a:lnTo>
                  <a:pt x="143" y="97"/>
                </a:lnTo>
                <a:lnTo>
                  <a:pt x="148" y="96"/>
                </a:lnTo>
                <a:lnTo>
                  <a:pt x="157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6" y="82"/>
                </a:lnTo>
                <a:lnTo>
                  <a:pt x="179" y="79"/>
                </a:lnTo>
                <a:lnTo>
                  <a:pt x="181" y="75"/>
                </a:lnTo>
                <a:lnTo>
                  <a:pt x="183" y="71"/>
                </a:lnTo>
                <a:lnTo>
                  <a:pt x="185" y="67"/>
                </a:lnTo>
                <a:lnTo>
                  <a:pt x="186" y="62"/>
                </a:lnTo>
                <a:lnTo>
                  <a:pt x="187" y="57"/>
                </a:lnTo>
                <a:lnTo>
                  <a:pt x="187" y="52"/>
                </a:lnTo>
                <a:lnTo>
                  <a:pt x="187" y="46"/>
                </a:lnTo>
                <a:lnTo>
                  <a:pt x="186" y="40"/>
                </a:lnTo>
                <a:lnTo>
                  <a:pt x="184" y="35"/>
                </a:lnTo>
                <a:lnTo>
                  <a:pt x="181" y="30"/>
                </a:lnTo>
                <a:lnTo>
                  <a:pt x="178" y="25"/>
                </a:lnTo>
                <a:lnTo>
                  <a:pt x="175" y="21"/>
                </a:lnTo>
                <a:lnTo>
                  <a:pt x="171" y="17"/>
                </a:lnTo>
                <a:lnTo>
                  <a:pt x="166" y="13"/>
                </a:lnTo>
                <a:lnTo>
                  <a:pt x="160" y="10"/>
                </a:lnTo>
                <a:lnTo>
                  <a:pt x="155" y="7"/>
                </a:lnTo>
                <a:lnTo>
                  <a:pt x="148" y="5"/>
                </a:lnTo>
                <a:lnTo>
                  <a:pt x="141" y="3"/>
                </a:lnTo>
                <a:lnTo>
                  <a:pt x="134" y="1"/>
                </a:lnTo>
                <a:lnTo>
                  <a:pt x="126" y="0"/>
                </a:lnTo>
                <a:lnTo>
                  <a:pt x="118" y="0"/>
                </a:lnTo>
                <a:lnTo>
                  <a:pt x="110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2" y="16"/>
                </a:lnTo>
                <a:lnTo>
                  <a:pt x="24" y="17"/>
                </a:lnTo>
                <a:lnTo>
                  <a:pt x="25" y="19"/>
                </a:lnTo>
                <a:lnTo>
                  <a:pt x="27" y="22"/>
                </a:lnTo>
                <a:lnTo>
                  <a:pt x="28" y="27"/>
                </a:lnTo>
                <a:lnTo>
                  <a:pt x="29" y="32"/>
                </a:lnTo>
                <a:lnTo>
                  <a:pt x="29" y="178"/>
                </a:lnTo>
                <a:close/>
                <a:moveTo>
                  <a:pt x="78" y="107"/>
                </a:moveTo>
                <a:lnTo>
                  <a:pt x="100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09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9" y="126"/>
                </a:lnTo>
                <a:lnTo>
                  <a:pt x="141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5" y="165"/>
                </a:lnTo>
                <a:lnTo>
                  <a:pt x="143" y="173"/>
                </a:lnTo>
                <a:lnTo>
                  <a:pt x="141" y="177"/>
                </a:lnTo>
                <a:lnTo>
                  <a:pt x="139" y="180"/>
                </a:lnTo>
                <a:lnTo>
                  <a:pt x="137" y="183"/>
                </a:lnTo>
                <a:lnTo>
                  <a:pt x="134" y="186"/>
                </a:lnTo>
                <a:lnTo>
                  <a:pt x="131" y="188"/>
                </a:lnTo>
                <a:lnTo>
                  <a:pt x="128" y="190"/>
                </a:lnTo>
                <a:lnTo>
                  <a:pt x="124" y="192"/>
                </a:lnTo>
                <a:lnTo>
                  <a:pt x="120" y="194"/>
                </a:lnTo>
                <a:lnTo>
                  <a:pt x="116" y="195"/>
                </a:lnTo>
                <a:lnTo>
                  <a:pt x="111" y="196"/>
                </a:lnTo>
                <a:lnTo>
                  <a:pt x="106" y="196"/>
                </a:lnTo>
                <a:lnTo>
                  <a:pt x="100" y="197"/>
                </a:lnTo>
                <a:lnTo>
                  <a:pt x="95" y="196"/>
                </a:lnTo>
                <a:lnTo>
                  <a:pt x="90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2" y="189"/>
                </a:lnTo>
                <a:lnTo>
                  <a:pt x="81" y="188"/>
                </a:lnTo>
                <a:lnTo>
                  <a:pt x="80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4" name="Freeform 23"/>
          <p:cNvSpPr>
            <a:spLocks noEditPoints="1"/>
          </p:cNvSpPr>
          <p:nvPr userDrawn="1"/>
        </p:nvSpPr>
        <p:spPr bwMode="auto">
          <a:xfrm>
            <a:off x="1973263" y="901700"/>
            <a:ext cx="200025" cy="171450"/>
          </a:xfrm>
          <a:custGeom>
            <a:avLst/>
            <a:gdLst/>
            <a:ahLst/>
            <a:cxnLst>
              <a:cxn ang="0">
                <a:pos x="87" y="216"/>
              </a:cxn>
              <a:cxn ang="0">
                <a:pos x="87" y="203"/>
              </a:cxn>
              <a:cxn ang="0">
                <a:pos x="72" y="203"/>
              </a:cxn>
              <a:cxn ang="0">
                <a:pos x="67" y="203"/>
              </a:cxn>
              <a:cxn ang="0">
                <a:pos x="64" y="202"/>
              </a:cxn>
              <a:cxn ang="0">
                <a:pos x="61" y="201"/>
              </a:cxn>
              <a:cxn ang="0">
                <a:pos x="58" y="200"/>
              </a:cxn>
              <a:cxn ang="0">
                <a:pos x="56" y="198"/>
              </a:cxn>
              <a:cxn ang="0">
                <a:pos x="55" y="195"/>
              </a:cxn>
              <a:cxn ang="0">
                <a:pos x="54" y="192"/>
              </a:cxn>
              <a:cxn ang="0">
                <a:pos x="54" y="189"/>
              </a:cxn>
              <a:cxn ang="0">
                <a:pos x="54" y="183"/>
              </a:cxn>
              <a:cxn ang="0">
                <a:pos x="55" y="178"/>
              </a:cxn>
              <a:cxn ang="0">
                <a:pos x="58" y="170"/>
              </a:cxn>
              <a:cxn ang="0">
                <a:pos x="68" y="146"/>
              </a:cxn>
              <a:cxn ang="0">
                <a:pos x="135" y="146"/>
              </a:cxn>
              <a:cxn ang="0">
                <a:pos x="151" y="181"/>
              </a:cxn>
              <a:cxn ang="0">
                <a:pos x="153" y="187"/>
              </a:cxn>
              <a:cxn ang="0">
                <a:pos x="154" y="190"/>
              </a:cxn>
              <a:cxn ang="0">
                <a:pos x="154" y="193"/>
              </a:cxn>
              <a:cxn ang="0">
                <a:pos x="154" y="196"/>
              </a:cxn>
              <a:cxn ang="0">
                <a:pos x="154" y="198"/>
              </a:cxn>
              <a:cxn ang="0">
                <a:pos x="153" y="199"/>
              </a:cxn>
              <a:cxn ang="0">
                <a:pos x="151" y="201"/>
              </a:cxn>
              <a:cxn ang="0">
                <a:pos x="149" y="202"/>
              </a:cxn>
              <a:cxn ang="0">
                <a:pos x="146" y="203"/>
              </a:cxn>
              <a:cxn ang="0">
                <a:pos x="141" y="203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6"/>
              </a:cxn>
              <a:cxn ang="0">
                <a:pos x="235" y="216"/>
              </a:cxn>
              <a:cxn ang="0">
                <a:pos x="235" y="203"/>
              </a:cxn>
              <a:cxn ang="0">
                <a:pos x="229" y="203"/>
              </a:cxn>
              <a:cxn ang="0">
                <a:pos x="224" y="202"/>
              </a:cxn>
              <a:cxn ang="0">
                <a:pos x="220" y="200"/>
              </a:cxn>
              <a:cxn ang="0">
                <a:pos x="216" y="198"/>
              </a:cxn>
              <a:cxn ang="0">
                <a:pos x="213" y="196"/>
              </a:cxn>
              <a:cxn ang="0">
                <a:pos x="210" y="192"/>
              </a:cxn>
              <a:cxn ang="0">
                <a:pos x="208" y="188"/>
              </a:cxn>
              <a:cxn ang="0">
                <a:pos x="205" y="183"/>
              </a:cxn>
              <a:cxn ang="0">
                <a:pos x="126" y="0"/>
              </a:cxn>
              <a:cxn ang="0">
                <a:pos x="110" y="0"/>
              </a:cxn>
              <a:cxn ang="0">
                <a:pos x="41" y="164"/>
              </a:cxn>
              <a:cxn ang="0">
                <a:pos x="38" y="173"/>
              </a:cxn>
              <a:cxn ang="0">
                <a:pos x="34" y="181"/>
              </a:cxn>
              <a:cxn ang="0">
                <a:pos x="30" y="187"/>
              </a:cxn>
              <a:cxn ang="0">
                <a:pos x="25" y="192"/>
              </a:cxn>
              <a:cxn ang="0">
                <a:pos x="21" y="196"/>
              </a:cxn>
              <a:cxn ang="0">
                <a:pos x="15" y="199"/>
              </a:cxn>
              <a:cxn ang="0">
                <a:pos x="8" y="202"/>
              </a:cxn>
              <a:cxn ang="0">
                <a:pos x="0" y="203"/>
              </a:cxn>
              <a:cxn ang="0">
                <a:pos x="0" y="216"/>
              </a:cxn>
              <a:cxn ang="0">
                <a:pos x="87" y="216"/>
              </a:cxn>
              <a:cxn ang="0">
                <a:pos x="128" y="130"/>
              </a:cxn>
              <a:cxn ang="0">
                <a:pos x="74" y="130"/>
              </a:cxn>
              <a:cxn ang="0">
                <a:pos x="100" y="65"/>
              </a:cxn>
              <a:cxn ang="0">
                <a:pos x="128" y="130"/>
              </a:cxn>
            </a:cxnLst>
            <a:rect l="0" t="0" r="r" b="b"/>
            <a:pathLst>
              <a:path w="235" h="216">
                <a:moveTo>
                  <a:pt x="87" y="216"/>
                </a:moveTo>
                <a:lnTo>
                  <a:pt x="87" y="203"/>
                </a:lnTo>
                <a:lnTo>
                  <a:pt x="72" y="203"/>
                </a:lnTo>
                <a:lnTo>
                  <a:pt x="67" y="203"/>
                </a:lnTo>
                <a:lnTo>
                  <a:pt x="64" y="202"/>
                </a:lnTo>
                <a:lnTo>
                  <a:pt x="61" y="201"/>
                </a:lnTo>
                <a:lnTo>
                  <a:pt x="58" y="200"/>
                </a:lnTo>
                <a:lnTo>
                  <a:pt x="56" y="198"/>
                </a:lnTo>
                <a:lnTo>
                  <a:pt x="55" y="195"/>
                </a:lnTo>
                <a:lnTo>
                  <a:pt x="54" y="192"/>
                </a:lnTo>
                <a:lnTo>
                  <a:pt x="54" y="189"/>
                </a:lnTo>
                <a:lnTo>
                  <a:pt x="54" y="183"/>
                </a:lnTo>
                <a:lnTo>
                  <a:pt x="55" y="178"/>
                </a:lnTo>
                <a:lnTo>
                  <a:pt x="58" y="170"/>
                </a:lnTo>
                <a:lnTo>
                  <a:pt x="68" y="146"/>
                </a:lnTo>
                <a:lnTo>
                  <a:pt x="135" y="146"/>
                </a:lnTo>
                <a:lnTo>
                  <a:pt x="151" y="181"/>
                </a:lnTo>
                <a:lnTo>
                  <a:pt x="153" y="187"/>
                </a:lnTo>
                <a:lnTo>
                  <a:pt x="154" y="190"/>
                </a:lnTo>
                <a:lnTo>
                  <a:pt x="154" y="193"/>
                </a:lnTo>
                <a:lnTo>
                  <a:pt x="154" y="196"/>
                </a:lnTo>
                <a:lnTo>
                  <a:pt x="154" y="198"/>
                </a:lnTo>
                <a:lnTo>
                  <a:pt x="153" y="199"/>
                </a:lnTo>
                <a:lnTo>
                  <a:pt x="151" y="201"/>
                </a:lnTo>
                <a:lnTo>
                  <a:pt x="149" y="202"/>
                </a:lnTo>
                <a:lnTo>
                  <a:pt x="146" y="203"/>
                </a:lnTo>
                <a:lnTo>
                  <a:pt x="141" y="203"/>
                </a:lnTo>
                <a:lnTo>
                  <a:pt x="135" y="203"/>
                </a:lnTo>
                <a:lnTo>
                  <a:pt x="123" y="203"/>
                </a:lnTo>
                <a:lnTo>
                  <a:pt x="123" y="216"/>
                </a:lnTo>
                <a:lnTo>
                  <a:pt x="235" y="216"/>
                </a:lnTo>
                <a:lnTo>
                  <a:pt x="235" y="203"/>
                </a:lnTo>
                <a:lnTo>
                  <a:pt x="229" y="203"/>
                </a:lnTo>
                <a:lnTo>
                  <a:pt x="224" y="202"/>
                </a:lnTo>
                <a:lnTo>
                  <a:pt x="220" y="200"/>
                </a:lnTo>
                <a:lnTo>
                  <a:pt x="216" y="198"/>
                </a:lnTo>
                <a:lnTo>
                  <a:pt x="213" y="196"/>
                </a:lnTo>
                <a:lnTo>
                  <a:pt x="210" y="192"/>
                </a:lnTo>
                <a:lnTo>
                  <a:pt x="208" y="188"/>
                </a:lnTo>
                <a:lnTo>
                  <a:pt x="205" y="183"/>
                </a:lnTo>
                <a:lnTo>
                  <a:pt x="126" y="0"/>
                </a:lnTo>
                <a:lnTo>
                  <a:pt x="110" y="0"/>
                </a:lnTo>
                <a:lnTo>
                  <a:pt x="41" y="164"/>
                </a:lnTo>
                <a:lnTo>
                  <a:pt x="38" y="173"/>
                </a:lnTo>
                <a:lnTo>
                  <a:pt x="34" y="181"/>
                </a:lnTo>
                <a:lnTo>
                  <a:pt x="30" y="187"/>
                </a:lnTo>
                <a:lnTo>
                  <a:pt x="25" y="192"/>
                </a:lnTo>
                <a:lnTo>
                  <a:pt x="21" y="196"/>
                </a:lnTo>
                <a:lnTo>
                  <a:pt x="15" y="199"/>
                </a:lnTo>
                <a:lnTo>
                  <a:pt x="8" y="202"/>
                </a:lnTo>
                <a:lnTo>
                  <a:pt x="0" y="203"/>
                </a:lnTo>
                <a:lnTo>
                  <a:pt x="0" y="216"/>
                </a:lnTo>
                <a:lnTo>
                  <a:pt x="87" y="216"/>
                </a:lnTo>
                <a:close/>
                <a:moveTo>
                  <a:pt x="128" y="130"/>
                </a:moveTo>
                <a:lnTo>
                  <a:pt x="74" y="130"/>
                </a:lnTo>
                <a:lnTo>
                  <a:pt x="100" y="65"/>
                </a:lnTo>
                <a:lnTo>
                  <a:pt x="128" y="13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5" name="Freeform 24"/>
          <p:cNvSpPr>
            <a:spLocks noEditPoints="1"/>
          </p:cNvSpPr>
          <p:nvPr userDrawn="1"/>
        </p:nvSpPr>
        <p:spPr bwMode="auto">
          <a:xfrm>
            <a:off x="2179638" y="904875"/>
            <a:ext cx="177800" cy="169863"/>
          </a:xfrm>
          <a:custGeom>
            <a:avLst/>
            <a:gdLst/>
            <a:ahLst/>
            <a:cxnLst>
              <a:cxn ang="0">
                <a:pos x="191" y="179"/>
              </a:cxn>
              <a:cxn ang="0">
                <a:pos x="188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4" y="154"/>
              </a:cxn>
              <a:cxn ang="0">
                <a:pos x="154" y="131"/>
              </a:cxn>
              <a:cxn ang="0">
                <a:pos x="146" y="121"/>
              </a:cxn>
              <a:cxn ang="0">
                <a:pos x="134" y="114"/>
              </a:cxn>
              <a:cxn ang="0">
                <a:pos x="118" y="109"/>
              </a:cxn>
              <a:cxn ang="0">
                <a:pos x="124" y="106"/>
              </a:cxn>
              <a:cxn ang="0">
                <a:pos x="150" y="101"/>
              </a:cxn>
              <a:cxn ang="0">
                <a:pos x="167" y="93"/>
              </a:cxn>
              <a:cxn ang="0">
                <a:pos x="179" y="81"/>
              </a:cxn>
              <a:cxn ang="0">
                <a:pos x="185" y="63"/>
              </a:cxn>
              <a:cxn ang="0">
                <a:pos x="184" y="43"/>
              </a:cxn>
              <a:cxn ang="0">
                <a:pos x="178" y="27"/>
              </a:cxn>
              <a:cxn ang="0">
                <a:pos x="166" y="14"/>
              </a:cxn>
              <a:cxn ang="0">
                <a:pos x="148" y="5"/>
              </a:cxn>
              <a:cxn ang="0">
                <a:pos x="125" y="0"/>
              </a:cxn>
              <a:cxn ang="0">
                <a:pos x="0" y="0"/>
              </a:cxn>
              <a:cxn ang="0">
                <a:pos x="14" y="13"/>
              </a:cxn>
              <a:cxn ang="0">
                <a:pos x="25" y="17"/>
              </a:cxn>
              <a:cxn ang="0">
                <a:pos x="29" y="27"/>
              </a:cxn>
              <a:cxn ang="0">
                <a:pos x="29" y="183"/>
              </a:cxn>
              <a:cxn ang="0">
                <a:pos x="26" y="191"/>
              </a:cxn>
              <a:cxn ang="0">
                <a:pos x="19" y="196"/>
              </a:cxn>
              <a:cxn ang="0">
                <a:pos x="0" y="198"/>
              </a:cxn>
              <a:cxn ang="0">
                <a:pos x="108" y="198"/>
              </a:cxn>
              <a:cxn ang="0">
                <a:pos x="88" y="195"/>
              </a:cxn>
              <a:cxn ang="0">
                <a:pos x="81" y="189"/>
              </a:cxn>
              <a:cxn ang="0">
                <a:pos x="79" y="183"/>
              </a:cxn>
              <a:cxn ang="0">
                <a:pos x="79" y="109"/>
              </a:cxn>
              <a:cxn ang="0">
                <a:pos x="98" y="114"/>
              </a:cxn>
              <a:cxn ang="0">
                <a:pos x="106" y="119"/>
              </a:cxn>
              <a:cxn ang="0">
                <a:pos x="110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3" y="207"/>
              </a:cxn>
              <a:cxn ang="0">
                <a:pos x="145" y="213"/>
              </a:cxn>
              <a:cxn ang="0">
                <a:pos x="161" y="214"/>
              </a:cxn>
              <a:cxn ang="0">
                <a:pos x="177" y="212"/>
              </a:cxn>
              <a:cxn ang="0">
                <a:pos x="189" y="206"/>
              </a:cxn>
              <a:cxn ang="0">
                <a:pos x="203" y="185"/>
              </a:cxn>
              <a:cxn ang="0">
                <a:pos x="206" y="170"/>
              </a:cxn>
              <a:cxn ang="0">
                <a:pos x="79" y="32"/>
              </a:cxn>
              <a:cxn ang="0">
                <a:pos x="82" y="20"/>
              </a:cxn>
              <a:cxn ang="0">
                <a:pos x="91" y="15"/>
              </a:cxn>
              <a:cxn ang="0">
                <a:pos x="103" y="14"/>
              </a:cxn>
              <a:cxn ang="0">
                <a:pos x="113" y="17"/>
              </a:cxn>
              <a:cxn ang="0">
                <a:pos x="124" y="25"/>
              </a:cxn>
              <a:cxn ang="0">
                <a:pos x="129" y="35"/>
              </a:cxn>
              <a:cxn ang="0">
                <a:pos x="133" y="52"/>
              </a:cxn>
              <a:cxn ang="0">
                <a:pos x="132" y="68"/>
              </a:cxn>
              <a:cxn ang="0">
                <a:pos x="127" y="81"/>
              </a:cxn>
              <a:cxn ang="0">
                <a:pos x="122" y="88"/>
              </a:cxn>
              <a:cxn ang="0">
                <a:pos x="111" y="94"/>
              </a:cxn>
              <a:cxn ang="0">
                <a:pos x="91" y="98"/>
              </a:cxn>
            </a:cxnLst>
            <a:rect l="0" t="0" r="r" b="b"/>
            <a:pathLst>
              <a:path w="206" h="214">
                <a:moveTo>
                  <a:pt x="194" y="164"/>
                </a:moveTo>
                <a:lnTo>
                  <a:pt x="193" y="172"/>
                </a:lnTo>
                <a:lnTo>
                  <a:pt x="191" y="179"/>
                </a:lnTo>
                <a:lnTo>
                  <a:pt x="190" y="182"/>
                </a:lnTo>
                <a:lnTo>
                  <a:pt x="189" y="184"/>
                </a:lnTo>
                <a:lnTo>
                  <a:pt x="188" y="185"/>
                </a:lnTo>
                <a:lnTo>
                  <a:pt x="186" y="186"/>
                </a:lnTo>
                <a:lnTo>
                  <a:pt x="183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0" y="171"/>
                </a:lnTo>
                <a:lnTo>
                  <a:pt x="164" y="154"/>
                </a:lnTo>
                <a:lnTo>
                  <a:pt x="162" y="146"/>
                </a:lnTo>
                <a:lnTo>
                  <a:pt x="158" y="138"/>
                </a:lnTo>
                <a:lnTo>
                  <a:pt x="154" y="131"/>
                </a:lnTo>
                <a:lnTo>
                  <a:pt x="152" y="128"/>
                </a:lnTo>
                <a:lnTo>
                  <a:pt x="149" y="124"/>
                </a:lnTo>
                <a:lnTo>
                  <a:pt x="146" y="121"/>
                </a:lnTo>
                <a:lnTo>
                  <a:pt x="143" y="119"/>
                </a:lnTo>
                <a:lnTo>
                  <a:pt x="139" y="116"/>
                </a:lnTo>
                <a:lnTo>
                  <a:pt x="134" y="114"/>
                </a:lnTo>
                <a:lnTo>
                  <a:pt x="130" y="112"/>
                </a:lnTo>
                <a:lnTo>
                  <a:pt x="124" y="110"/>
                </a:lnTo>
                <a:lnTo>
                  <a:pt x="118" y="109"/>
                </a:lnTo>
                <a:lnTo>
                  <a:pt x="111" y="108"/>
                </a:lnTo>
                <a:lnTo>
                  <a:pt x="111" y="107"/>
                </a:lnTo>
                <a:lnTo>
                  <a:pt x="124" y="106"/>
                </a:lnTo>
                <a:lnTo>
                  <a:pt x="137" y="104"/>
                </a:lnTo>
                <a:lnTo>
                  <a:pt x="144" y="103"/>
                </a:lnTo>
                <a:lnTo>
                  <a:pt x="150" y="101"/>
                </a:lnTo>
                <a:lnTo>
                  <a:pt x="156" y="99"/>
                </a:lnTo>
                <a:lnTo>
                  <a:pt x="161" y="96"/>
                </a:lnTo>
                <a:lnTo>
                  <a:pt x="167" y="93"/>
                </a:lnTo>
                <a:lnTo>
                  <a:pt x="171" y="90"/>
                </a:lnTo>
                <a:lnTo>
                  <a:pt x="175" y="86"/>
                </a:lnTo>
                <a:lnTo>
                  <a:pt x="179" y="81"/>
                </a:lnTo>
                <a:lnTo>
                  <a:pt x="182" y="76"/>
                </a:lnTo>
                <a:lnTo>
                  <a:pt x="184" y="70"/>
                </a:lnTo>
                <a:lnTo>
                  <a:pt x="185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8"/>
                </a:lnTo>
                <a:lnTo>
                  <a:pt x="181" y="32"/>
                </a:lnTo>
                <a:lnTo>
                  <a:pt x="178" y="27"/>
                </a:lnTo>
                <a:lnTo>
                  <a:pt x="175" y="22"/>
                </a:lnTo>
                <a:lnTo>
                  <a:pt x="171" y="18"/>
                </a:lnTo>
                <a:lnTo>
                  <a:pt x="166" y="14"/>
                </a:lnTo>
                <a:lnTo>
                  <a:pt x="161" y="11"/>
                </a:lnTo>
                <a:lnTo>
                  <a:pt x="155" y="8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5" y="0"/>
                </a:lnTo>
                <a:lnTo>
                  <a:pt x="117" y="0"/>
                </a:lnTo>
                <a:lnTo>
                  <a:pt x="107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08" y="211"/>
                </a:lnTo>
                <a:lnTo>
                  <a:pt x="108" y="198"/>
                </a:lnTo>
                <a:lnTo>
                  <a:pt x="100" y="198"/>
                </a:lnTo>
                <a:lnTo>
                  <a:pt x="93" y="197"/>
                </a:lnTo>
                <a:lnTo>
                  <a:pt x="88" y="195"/>
                </a:lnTo>
                <a:lnTo>
                  <a:pt x="84" y="193"/>
                </a:lnTo>
                <a:lnTo>
                  <a:pt x="83" y="191"/>
                </a:lnTo>
                <a:lnTo>
                  <a:pt x="81" y="189"/>
                </a:lnTo>
                <a:lnTo>
                  <a:pt x="81" y="187"/>
                </a:lnTo>
                <a:lnTo>
                  <a:pt x="80" y="185"/>
                </a:lnTo>
                <a:lnTo>
                  <a:pt x="79" y="183"/>
                </a:lnTo>
                <a:lnTo>
                  <a:pt x="79" y="180"/>
                </a:lnTo>
                <a:lnTo>
                  <a:pt x="79" y="174"/>
                </a:lnTo>
                <a:lnTo>
                  <a:pt x="79" y="109"/>
                </a:lnTo>
                <a:lnTo>
                  <a:pt x="90" y="111"/>
                </a:lnTo>
                <a:lnTo>
                  <a:pt x="94" y="113"/>
                </a:lnTo>
                <a:lnTo>
                  <a:pt x="98" y="114"/>
                </a:lnTo>
                <a:lnTo>
                  <a:pt x="102" y="116"/>
                </a:lnTo>
                <a:lnTo>
                  <a:pt x="104" y="118"/>
                </a:lnTo>
                <a:lnTo>
                  <a:pt x="106" y="119"/>
                </a:lnTo>
                <a:lnTo>
                  <a:pt x="107" y="120"/>
                </a:lnTo>
                <a:lnTo>
                  <a:pt x="109" y="123"/>
                </a:lnTo>
                <a:lnTo>
                  <a:pt x="110" y="126"/>
                </a:lnTo>
                <a:lnTo>
                  <a:pt x="112" y="130"/>
                </a:lnTo>
                <a:lnTo>
                  <a:pt x="113" y="138"/>
                </a:lnTo>
                <a:lnTo>
                  <a:pt x="115" y="149"/>
                </a:lnTo>
                <a:lnTo>
                  <a:pt x="115" y="162"/>
                </a:lnTo>
                <a:lnTo>
                  <a:pt x="117" y="174"/>
                </a:lnTo>
                <a:lnTo>
                  <a:pt x="118" y="180"/>
                </a:lnTo>
                <a:lnTo>
                  <a:pt x="119" y="185"/>
                </a:lnTo>
                <a:lnTo>
                  <a:pt x="123" y="194"/>
                </a:lnTo>
                <a:lnTo>
                  <a:pt x="125" y="198"/>
                </a:lnTo>
                <a:lnTo>
                  <a:pt x="127" y="202"/>
                </a:lnTo>
                <a:lnTo>
                  <a:pt x="130" y="205"/>
                </a:lnTo>
                <a:lnTo>
                  <a:pt x="133" y="207"/>
                </a:lnTo>
                <a:lnTo>
                  <a:pt x="137" y="209"/>
                </a:lnTo>
                <a:lnTo>
                  <a:pt x="141" y="211"/>
                </a:lnTo>
                <a:lnTo>
                  <a:pt x="145" y="213"/>
                </a:lnTo>
                <a:lnTo>
                  <a:pt x="150" y="214"/>
                </a:lnTo>
                <a:lnTo>
                  <a:pt x="155" y="214"/>
                </a:lnTo>
                <a:lnTo>
                  <a:pt x="161" y="214"/>
                </a:lnTo>
                <a:lnTo>
                  <a:pt x="167" y="214"/>
                </a:lnTo>
                <a:lnTo>
                  <a:pt x="172" y="213"/>
                </a:lnTo>
                <a:lnTo>
                  <a:pt x="177" y="212"/>
                </a:lnTo>
                <a:lnTo>
                  <a:pt x="182" y="211"/>
                </a:lnTo>
                <a:lnTo>
                  <a:pt x="186" y="209"/>
                </a:lnTo>
                <a:lnTo>
                  <a:pt x="189" y="206"/>
                </a:lnTo>
                <a:lnTo>
                  <a:pt x="196" y="201"/>
                </a:lnTo>
                <a:lnTo>
                  <a:pt x="200" y="193"/>
                </a:lnTo>
                <a:lnTo>
                  <a:pt x="203" y="185"/>
                </a:lnTo>
                <a:lnTo>
                  <a:pt x="205" y="180"/>
                </a:lnTo>
                <a:lnTo>
                  <a:pt x="205" y="175"/>
                </a:lnTo>
                <a:lnTo>
                  <a:pt x="206" y="170"/>
                </a:lnTo>
                <a:lnTo>
                  <a:pt x="206" y="164"/>
                </a:lnTo>
                <a:lnTo>
                  <a:pt x="194" y="164"/>
                </a:lnTo>
                <a:close/>
                <a:moveTo>
                  <a:pt x="79" y="32"/>
                </a:moveTo>
                <a:lnTo>
                  <a:pt x="79" y="27"/>
                </a:lnTo>
                <a:lnTo>
                  <a:pt x="80" y="23"/>
                </a:lnTo>
                <a:lnTo>
                  <a:pt x="82" y="20"/>
                </a:lnTo>
                <a:lnTo>
                  <a:pt x="85" y="18"/>
                </a:lnTo>
                <a:lnTo>
                  <a:pt x="88" y="16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6" y="14"/>
                </a:lnTo>
                <a:lnTo>
                  <a:pt x="110" y="15"/>
                </a:lnTo>
                <a:lnTo>
                  <a:pt x="113" y="17"/>
                </a:lnTo>
                <a:lnTo>
                  <a:pt x="116" y="18"/>
                </a:lnTo>
                <a:lnTo>
                  <a:pt x="119" y="20"/>
                </a:lnTo>
                <a:lnTo>
                  <a:pt x="124" y="25"/>
                </a:lnTo>
                <a:lnTo>
                  <a:pt x="126" y="28"/>
                </a:lnTo>
                <a:lnTo>
                  <a:pt x="128" y="32"/>
                </a:lnTo>
                <a:lnTo>
                  <a:pt x="129" y="35"/>
                </a:lnTo>
                <a:lnTo>
                  <a:pt x="131" y="39"/>
                </a:lnTo>
                <a:lnTo>
                  <a:pt x="132" y="47"/>
                </a:lnTo>
                <a:lnTo>
                  <a:pt x="133" y="52"/>
                </a:lnTo>
                <a:lnTo>
                  <a:pt x="133" y="56"/>
                </a:lnTo>
                <a:lnTo>
                  <a:pt x="133" y="63"/>
                </a:lnTo>
                <a:lnTo>
                  <a:pt x="132" y="68"/>
                </a:lnTo>
                <a:lnTo>
                  <a:pt x="131" y="73"/>
                </a:lnTo>
                <a:lnTo>
                  <a:pt x="129" y="78"/>
                </a:lnTo>
                <a:lnTo>
                  <a:pt x="127" y="81"/>
                </a:lnTo>
                <a:lnTo>
                  <a:pt x="125" y="85"/>
                </a:lnTo>
                <a:lnTo>
                  <a:pt x="123" y="86"/>
                </a:lnTo>
                <a:lnTo>
                  <a:pt x="122" y="88"/>
                </a:lnTo>
                <a:lnTo>
                  <a:pt x="118" y="90"/>
                </a:lnTo>
                <a:lnTo>
                  <a:pt x="115" y="92"/>
                </a:lnTo>
                <a:lnTo>
                  <a:pt x="111" y="94"/>
                </a:lnTo>
                <a:lnTo>
                  <a:pt x="101" y="96"/>
                </a:lnTo>
                <a:lnTo>
                  <a:pt x="96" y="97"/>
                </a:lnTo>
                <a:lnTo>
                  <a:pt x="91" y="98"/>
                </a:lnTo>
                <a:lnTo>
                  <a:pt x="79" y="98"/>
                </a:lnTo>
                <a:lnTo>
                  <a:pt x="79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6" name="Freeform 25"/>
          <p:cNvSpPr>
            <a:spLocks/>
          </p:cNvSpPr>
          <p:nvPr userDrawn="1"/>
        </p:nvSpPr>
        <p:spPr bwMode="auto">
          <a:xfrm>
            <a:off x="1620838" y="904875"/>
            <a:ext cx="95250" cy="168275"/>
          </a:xfrm>
          <a:custGeom>
            <a:avLst/>
            <a:gdLst/>
            <a:ahLst/>
            <a:cxnLst>
              <a:cxn ang="0">
                <a:pos x="113" y="211"/>
              </a:cxn>
              <a:cxn ang="0">
                <a:pos x="113" y="198"/>
              </a:cxn>
              <a:cxn ang="0">
                <a:pos x="104" y="198"/>
              </a:cxn>
              <a:cxn ang="0">
                <a:pos x="97" y="197"/>
              </a:cxn>
              <a:cxn ang="0">
                <a:pos x="92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2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2" y="14"/>
              </a:cxn>
              <a:cxn ang="0">
                <a:pos x="97" y="13"/>
              </a:cxn>
              <a:cxn ang="0">
                <a:pos x="104" y="12"/>
              </a:cxn>
              <a:cxn ang="0">
                <a:pos x="113" y="12"/>
              </a:cxn>
              <a:cxn ang="0">
                <a:pos x="113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4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29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4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3" y="211"/>
              </a:cxn>
            </a:cxnLst>
            <a:rect l="0" t="0" r="r" b="b"/>
            <a:pathLst>
              <a:path w="113" h="211">
                <a:moveTo>
                  <a:pt x="113" y="211"/>
                </a:moveTo>
                <a:lnTo>
                  <a:pt x="113" y="198"/>
                </a:lnTo>
                <a:lnTo>
                  <a:pt x="104" y="198"/>
                </a:lnTo>
                <a:lnTo>
                  <a:pt x="97" y="197"/>
                </a:lnTo>
                <a:lnTo>
                  <a:pt x="92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2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2" y="14"/>
                </a:lnTo>
                <a:lnTo>
                  <a:pt x="97" y="13"/>
                </a:lnTo>
                <a:lnTo>
                  <a:pt x="104" y="12"/>
                </a:lnTo>
                <a:lnTo>
                  <a:pt x="113" y="12"/>
                </a:lnTo>
                <a:lnTo>
                  <a:pt x="113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29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3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7" name="Freeform 26"/>
          <p:cNvSpPr>
            <a:spLocks/>
          </p:cNvSpPr>
          <p:nvPr userDrawn="1"/>
        </p:nvSpPr>
        <p:spPr bwMode="auto">
          <a:xfrm>
            <a:off x="2370138" y="904875"/>
            <a:ext cx="95250" cy="168275"/>
          </a:xfrm>
          <a:custGeom>
            <a:avLst/>
            <a:gdLst/>
            <a:ahLst/>
            <a:cxnLst>
              <a:cxn ang="0">
                <a:pos x="112" y="211"/>
              </a:cxn>
              <a:cxn ang="0">
                <a:pos x="112" y="198"/>
              </a:cxn>
              <a:cxn ang="0">
                <a:pos x="104" y="198"/>
              </a:cxn>
              <a:cxn ang="0">
                <a:pos x="98" y="197"/>
              </a:cxn>
              <a:cxn ang="0">
                <a:pos x="93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3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2" y="211"/>
              </a:cxn>
            </a:cxnLst>
            <a:rect l="0" t="0" r="r" b="b"/>
            <a:pathLst>
              <a:path w="112" h="211">
                <a:moveTo>
                  <a:pt x="112" y="211"/>
                </a:moveTo>
                <a:lnTo>
                  <a:pt x="112" y="198"/>
                </a:lnTo>
                <a:lnTo>
                  <a:pt x="104" y="198"/>
                </a:lnTo>
                <a:lnTo>
                  <a:pt x="98" y="197"/>
                </a:lnTo>
                <a:lnTo>
                  <a:pt x="93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3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2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667000"/>
            <a:ext cx="8420100" cy="1143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5500" y="3810000"/>
            <a:ext cx="6934200" cy="533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000"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28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5100" y="3"/>
            <a:ext cx="8420100" cy="620713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0FF183AE-72D0-41E3-B09C-BEEEAB890896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057" y="344471"/>
            <a:ext cx="8986309" cy="55576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43949" y="1143047"/>
            <a:ext cx="9046240" cy="520266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3"/>
          </p:nvPr>
        </p:nvSpPr>
        <p:spPr>
          <a:xfrm>
            <a:off x="836613" y="6554788"/>
            <a:ext cx="4676775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 b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285037" y="-76200"/>
            <a:ext cx="2373313" cy="6705600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65100" y="-76200"/>
            <a:ext cx="6954838" cy="6705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0" y="0"/>
            <a:ext cx="3870325" cy="1500188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20835" name="Title Placeholder 1"/>
          <p:cNvSpPr>
            <a:spLocks noGrp="1"/>
          </p:cNvSpPr>
          <p:nvPr>
            <p:ph type="ctrTitle"/>
          </p:nvPr>
        </p:nvSpPr>
        <p:spPr>
          <a:xfrm>
            <a:off x="1238055" y="2886327"/>
            <a:ext cx="4330064" cy="1177777"/>
          </a:xfrm>
          <a:prstGeom prst="rect">
            <a:avLst/>
          </a:prstGeom>
        </p:spPr>
        <p:txBody>
          <a:bodyPr/>
          <a:lstStyle>
            <a:lvl1pPr>
              <a:lnSpc>
                <a:spcPts val="3384"/>
              </a:lnSpc>
              <a:defRPr sz="3700" b="0" smtClean="0">
                <a:latin typeface="Times New Roman" pitchFamily="18" charset="0"/>
              </a:defRPr>
            </a:lvl1pPr>
          </a:lstStyle>
          <a:p>
            <a:r>
              <a:rPr lang="en-US" smtClean="0"/>
              <a:t>Click to edit </a:t>
            </a:r>
            <a:br>
              <a:rPr lang="en-US" smtClean="0"/>
            </a:br>
            <a:r>
              <a:rPr lang="en-US" smtClean="0"/>
              <a:t>Master title style</a:t>
            </a:r>
          </a:p>
        </p:txBody>
      </p:sp>
      <p:sp>
        <p:nvSpPr>
          <p:cNvPr id="9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057" y="344471"/>
            <a:ext cx="8986309" cy="55576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43949" y="1143047"/>
            <a:ext cx="9046240" cy="520266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13"/>
          </p:nvPr>
        </p:nvSpPr>
        <p:spPr>
          <a:xfrm>
            <a:off x="450850" y="6554788"/>
            <a:ext cx="306388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C94C1638-C1D5-4D90-9657-B3DEBB6ED6B7}" type="slidenum">
              <a:rPr lang="en-US"/>
              <a:pPr>
                <a:defRPr/>
              </a:pPr>
              <a:t>‹N›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4"/>
          </p:nvPr>
        </p:nvSpPr>
        <p:spPr>
          <a:xfrm>
            <a:off x="836613" y="6554788"/>
            <a:ext cx="4676775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 b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2941638" y="642938"/>
            <a:ext cx="6964362" cy="142875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142875"/>
            <a:ext cx="3040063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5"/>
          <p:cNvSpPr>
            <a:spLocks/>
          </p:cNvSpPr>
          <p:nvPr userDrawn="1"/>
        </p:nvSpPr>
        <p:spPr bwMode="auto">
          <a:xfrm>
            <a:off x="465138" y="147638"/>
            <a:ext cx="363537" cy="923925"/>
          </a:xfrm>
          <a:custGeom>
            <a:avLst/>
            <a:gdLst/>
            <a:ahLst/>
            <a:cxnLst>
              <a:cxn ang="0">
                <a:pos x="213" y="1165"/>
              </a:cxn>
              <a:cxn ang="0">
                <a:pos x="407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8" y="689"/>
              </a:cxn>
              <a:cxn ang="0">
                <a:pos x="213" y="318"/>
              </a:cxn>
              <a:cxn ang="0">
                <a:pos x="213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4" y="299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19" y="352"/>
              </a:cxn>
              <a:cxn ang="0">
                <a:pos x="25" y="364"/>
              </a:cxn>
              <a:cxn ang="0">
                <a:pos x="198" y="689"/>
              </a:cxn>
              <a:cxn ang="0">
                <a:pos x="200" y="693"/>
              </a:cxn>
              <a:cxn ang="0">
                <a:pos x="202" y="698"/>
              </a:cxn>
              <a:cxn ang="0">
                <a:pos x="205" y="704"/>
              </a:cxn>
              <a:cxn ang="0">
                <a:pos x="208" y="712"/>
              </a:cxn>
              <a:cxn ang="0">
                <a:pos x="210" y="721"/>
              </a:cxn>
              <a:cxn ang="0">
                <a:pos x="212" y="731"/>
              </a:cxn>
              <a:cxn ang="0">
                <a:pos x="212" y="736"/>
              </a:cxn>
              <a:cxn ang="0">
                <a:pos x="213" y="741"/>
              </a:cxn>
              <a:cxn ang="0">
                <a:pos x="212" y="747"/>
              </a:cxn>
              <a:cxn ang="0">
                <a:pos x="212" y="752"/>
              </a:cxn>
              <a:cxn ang="0">
                <a:pos x="210" y="762"/>
              </a:cxn>
              <a:cxn ang="0">
                <a:pos x="208" y="772"/>
              </a:cxn>
              <a:cxn ang="0">
                <a:pos x="205" y="779"/>
              </a:cxn>
              <a:cxn ang="0">
                <a:pos x="199" y="791"/>
              </a:cxn>
              <a:cxn ang="0">
                <a:pos x="197" y="795"/>
              </a:cxn>
              <a:cxn ang="0">
                <a:pos x="0" y="1165"/>
              </a:cxn>
              <a:cxn ang="0">
                <a:pos x="213" y="1165"/>
              </a:cxn>
            </a:cxnLst>
            <a:rect l="0" t="0" r="r" b="b"/>
            <a:pathLst>
              <a:path w="424" h="1165">
                <a:moveTo>
                  <a:pt x="213" y="1165"/>
                </a:moveTo>
                <a:lnTo>
                  <a:pt x="407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8" y="689"/>
                </a:lnTo>
                <a:lnTo>
                  <a:pt x="213" y="318"/>
                </a:lnTo>
                <a:lnTo>
                  <a:pt x="213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4" y="299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19" y="352"/>
                </a:lnTo>
                <a:lnTo>
                  <a:pt x="25" y="364"/>
                </a:lnTo>
                <a:lnTo>
                  <a:pt x="198" y="689"/>
                </a:lnTo>
                <a:lnTo>
                  <a:pt x="200" y="693"/>
                </a:lnTo>
                <a:lnTo>
                  <a:pt x="202" y="698"/>
                </a:lnTo>
                <a:lnTo>
                  <a:pt x="205" y="704"/>
                </a:lnTo>
                <a:lnTo>
                  <a:pt x="208" y="712"/>
                </a:lnTo>
                <a:lnTo>
                  <a:pt x="210" y="721"/>
                </a:lnTo>
                <a:lnTo>
                  <a:pt x="212" y="731"/>
                </a:lnTo>
                <a:lnTo>
                  <a:pt x="212" y="736"/>
                </a:lnTo>
                <a:lnTo>
                  <a:pt x="213" y="741"/>
                </a:lnTo>
                <a:lnTo>
                  <a:pt x="212" y="747"/>
                </a:lnTo>
                <a:lnTo>
                  <a:pt x="212" y="752"/>
                </a:lnTo>
                <a:lnTo>
                  <a:pt x="210" y="762"/>
                </a:lnTo>
                <a:lnTo>
                  <a:pt x="208" y="772"/>
                </a:lnTo>
                <a:lnTo>
                  <a:pt x="205" y="779"/>
                </a:lnTo>
                <a:lnTo>
                  <a:pt x="199" y="791"/>
                </a:lnTo>
                <a:lnTo>
                  <a:pt x="197" y="795"/>
                </a:lnTo>
                <a:lnTo>
                  <a:pt x="0" y="1165"/>
                </a:lnTo>
                <a:lnTo>
                  <a:pt x="213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1011238" y="147638"/>
            <a:ext cx="365125" cy="923925"/>
          </a:xfrm>
          <a:custGeom>
            <a:avLst/>
            <a:gdLst/>
            <a:ahLst/>
            <a:cxnLst>
              <a:cxn ang="0">
                <a:pos x="211" y="1165"/>
              </a:cxn>
              <a:cxn ang="0">
                <a:pos x="408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9" y="689"/>
              </a:cxn>
              <a:cxn ang="0">
                <a:pos x="211" y="318"/>
              </a:cxn>
              <a:cxn ang="0">
                <a:pos x="211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20" y="352"/>
              </a:cxn>
              <a:cxn ang="0">
                <a:pos x="25" y="364"/>
              </a:cxn>
              <a:cxn ang="0">
                <a:pos x="197" y="689"/>
              </a:cxn>
              <a:cxn ang="0">
                <a:pos x="199" y="693"/>
              </a:cxn>
              <a:cxn ang="0">
                <a:pos x="201" y="698"/>
              </a:cxn>
              <a:cxn ang="0">
                <a:pos x="204" y="704"/>
              </a:cxn>
              <a:cxn ang="0">
                <a:pos x="207" y="712"/>
              </a:cxn>
              <a:cxn ang="0">
                <a:pos x="208" y="716"/>
              </a:cxn>
              <a:cxn ang="0">
                <a:pos x="209" y="721"/>
              </a:cxn>
              <a:cxn ang="0">
                <a:pos x="211" y="731"/>
              </a:cxn>
              <a:cxn ang="0">
                <a:pos x="211" y="736"/>
              </a:cxn>
              <a:cxn ang="0">
                <a:pos x="211" y="741"/>
              </a:cxn>
              <a:cxn ang="0">
                <a:pos x="211" y="747"/>
              </a:cxn>
              <a:cxn ang="0">
                <a:pos x="211" y="752"/>
              </a:cxn>
              <a:cxn ang="0">
                <a:pos x="209" y="762"/>
              </a:cxn>
              <a:cxn ang="0">
                <a:pos x="206" y="772"/>
              </a:cxn>
              <a:cxn ang="0">
                <a:pos x="204" y="779"/>
              </a:cxn>
              <a:cxn ang="0">
                <a:pos x="198" y="791"/>
              </a:cxn>
              <a:cxn ang="0">
                <a:pos x="196" y="795"/>
              </a:cxn>
              <a:cxn ang="0">
                <a:pos x="0" y="1165"/>
              </a:cxn>
              <a:cxn ang="0">
                <a:pos x="211" y="1165"/>
              </a:cxn>
            </a:cxnLst>
            <a:rect l="0" t="0" r="r" b="b"/>
            <a:pathLst>
              <a:path w="424" h="1165">
                <a:moveTo>
                  <a:pt x="211" y="1165"/>
                </a:moveTo>
                <a:lnTo>
                  <a:pt x="408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9" y="689"/>
                </a:lnTo>
                <a:lnTo>
                  <a:pt x="211" y="318"/>
                </a:lnTo>
                <a:lnTo>
                  <a:pt x="211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20" y="352"/>
                </a:lnTo>
                <a:lnTo>
                  <a:pt x="25" y="364"/>
                </a:lnTo>
                <a:lnTo>
                  <a:pt x="197" y="689"/>
                </a:lnTo>
                <a:lnTo>
                  <a:pt x="199" y="693"/>
                </a:lnTo>
                <a:lnTo>
                  <a:pt x="201" y="698"/>
                </a:lnTo>
                <a:lnTo>
                  <a:pt x="204" y="704"/>
                </a:lnTo>
                <a:lnTo>
                  <a:pt x="207" y="712"/>
                </a:lnTo>
                <a:lnTo>
                  <a:pt x="208" y="716"/>
                </a:lnTo>
                <a:lnTo>
                  <a:pt x="209" y="721"/>
                </a:lnTo>
                <a:lnTo>
                  <a:pt x="211" y="731"/>
                </a:lnTo>
                <a:lnTo>
                  <a:pt x="211" y="736"/>
                </a:lnTo>
                <a:lnTo>
                  <a:pt x="211" y="741"/>
                </a:lnTo>
                <a:lnTo>
                  <a:pt x="211" y="747"/>
                </a:lnTo>
                <a:lnTo>
                  <a:pt x="211" y="752"/>
                </a:lnTo>
                <a:lnTo>
                  <a:pt x="209" y="762"/>
                </a:lnTo>
                <a:lnTo>
                  <a:pt x="206" y="772"/>
                </a:lnTo>
                <a:lnTo>
                  <a:pt x="204" y="779"/>
                </a:lnTo>
                <a:lnTo>
                  <a:pt x="198" y="791"/>
                </a:lnTo>
                <a:lnTo>
                  <a:pt x="196" y="795"/>
                </a:lnTo>
                <a:lnTo>
                  <a:pt x="0" y="1165"/>
                </a:lnTo>
                <a:lnTo>
                  <a:pt x="211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738188" y="398463"/>
            <a:ext cx="363537" cy="925512"/>
          </a:xfrm>
          <a:custGeom>
            <a:avLst/>
            <a:gdLst/>
            <a:ahLst/>
            <a:cxnLst>
              <a:cxn ang="0">
                <a:pos x="212" y="0"/>
              </a:cxn>
              <a:cxn ang="0">
                <a:pos x="407" y="370"/>
              </a:cxn>
              <a:cxn ang="0">
                <a:pos x="410" y="374"/>
              </a:cxn>
              <a:cxn ang="0">
                <a:pos x="412" y="379"/>
              </a:cxn>
              <a:cxn ang="0">
                <a:pos x="415" y="385"/>
              </a:cxn>
              <a:cxn ang="0">
                <a:pos x="418" y="393"/>
              </a:cxn>
              <a:cxn ang="0">
                <a:pos x="421" y="402"/>
              </a:cxn>
              <a:cxn ang="0">
                <a:pos x="423" y="413"/>
              </a:cxn>
              <a:cxn ang="0">
                <a:pos x="424" y="423"/>
              </a:cxn>
              <a:cxn ang="0">
                <a:pos x="424" y="429"/>
              </a:cxn>
              <a:cxn ang="0">
                <a:pos x="423" y="434"/>
              </a:cxn>
              <a:cxn ang="0">
                <a:pos x="421" y="444"/>
              </a:cxn>
              <a:cxn ang="0">
                <a:pos x="419" y="453"/>
              </a:cxn>
              <a:cxn ang="0">
                <a:pos x="416" y="461"/>
              </a:cxn>
              <a:cxn ang="0">
                <a:pos x="413" y="467"/>
              </a:cxn>
              <a:cxn ang="0">
                <a:pos x="410" y="472"/>
              </a:cxn>
              <a:cxn ang="0">
                <a:pos x="408" y="476"/>
              </a:cxn>
              <a:cxn ang="0">
                <a:pos x="212" y="847"/>
              </a:cxn>
              <a:cxn ang="0">
                <a:pos x="212" y="1165"/>
              </a:cxn>
              <a:cxn ang="0">
                <a:pos x="0" y="1165"/>
              </a:cxn>
              <a:cxn ang="0">
                <a:pos x="0" y="900"/>
              </a:cxn>
              <a:cxn ang="0">
                <a:pos x="1" y="885"/>
              </a:cxn>
              <a:cxn ang="0">
                <a:pos x="2" y="872"/>
              </a:cxn>
              <a:cxn ang="0">
                <a:pos x="3" y="865"/>
              </a:cxn>
              <a:cxn ang="0">
                <a:pos x="4" y="859"/>
              </a:cxn>
              <a:cxn ang="0">
                <a:pos x="8" y="847"/>
              </a:cxn>
              <a:cxn ang="0">
                <a:pos x="11" y="837"/>
              </a:cxn>
              <a:cxn ang="0">
                <a:pos x="14" y="825"/>
              </a:cxn>
              <a:cxn ang="0">
                <a:pos x="19" y="813"/>
              </a:cxn>
              <a:cxn ang="0">
                <a:pos x="25" y="800"/>
              </a:cxn>
              <a:cxn ang="0">
                <a:pos x="196" y="476"/>
              </a:cxn>
              <a:cxn ang="0">
                <a:pos x="199" y="472"/>
              </a:cxn>
              <a:cxn ang="0">
                <a:pos x="204" y="461"/>
              </a:cxn>
              <a:cxn ang="0">
                <a:pos x="207" y="453"/>
              </a:cxn>
              <a:cxn ang="0">
                <a:pos x="209" y="444"/>
              </a:cxn>
              <a:cxn ang="0">
                <a:pos x="211" y="434"/>
              </a:cxn>
              <a:cxn ang="0">
                <a:pos x="211" y="429"/>
              </a:cxn>
              <a:cxn ang="0">
                <a:pos x="212" y="423"/>
              </a:cxn>
              <a:cxn ang="0">
                <a:pos x="211" y="418"/>
              </a:cxn>
              <a:cxn ang="0">
                <a:pos x="211" y="413"/>
              </a:cxn>
              <a:cxn ang="0">
                <a:pos x="209" y="402"/>
              </a:cxn>
              <a:cxn ang="0">
                <a:pos x="206" y="393"/>
              </a:cxn>
              <a:cxn ang="0">
                <a:pos x="203" y="385"/>
              </a:cxn>
              <a:cxn ang="0">
                <a:pos x="198" y="374"/>
              </a:cxn>
              <a:cxn ang="0">
                <a:pos x="195" y="370"/>
              </a:cxn>
              <a:cxn ang="0">
                <a:pos x="0" y="0"/>
              </a:cxn>
              <a:cxn ang="0">
                <a:pos x="212" y="0"/>
              </a:cxn>
            </a:cxnLst>
            <a:rect l="0" t="0" r="r" b="b"/>
            <a:pathLst>
              <a:path w="424" h="1165">
                <a:moveTo>
                  <a:pt x="212" y="0"/>
                </a:moveTo>
                <a:lnTo>
                  <a:pt x="407" y="370"/>
                </a:lnTo>
                <a:lnTo>
                  <a:pt x="410" y="374"/>
                </a:lnTo>
                <a:lnTo>
                  <a:pt x="412" y="379"/>
                </a:lnTo>
                <a:lnTo>
                  <a:pt x="415" y="385"/>
                </a:lnTo>
                <a:lnTo>
                  <a:pt x="418" y="393"/>
                </a:lnTo>
                <a:lnTo>
                  <a:pt x="421" y="402"/>
                </a:lnTo>
                <a:lnTo>
                  <a:pt x="423" y="413"/>
                </a:lnTo>
                <a:lnTo>
                  <a:pt x="424" y="423"/>
                </a:lnTo>
                <a:lnTo>
                  <a:pt x="424" y="429"/>
                </a:lnTo>
                <a:lnTo>
                  <a:pt x="423" y="434"/>
                </a:lnTo>
                <a:lnTo>
                  <a:pt x="421" y="444"/>
                </a:lnTo>
                <a:lnTo>
                  <a:pt x="419" y="453"/>
                </a:lnTo>
                <a:lnTo>
                  <a:pt x="416" y="461"/>
                </a:lnTo>
                <a:lnTo>
                  <a:pt x="413" y="467"/>
                </a:lnTo>
                <a:lnTo>
                  <a:pt x="410" y="472"/>
                </a:lnTo>
                <a:lnTo>
                  <a:pt x="408" y="476"/>
                </a:lnTo>
                <a:lnTo>
                  <a:pt x="212" y="847"/>
                </a:lnTo>
                <a:lnTo>
                  <a:pt x="212" y="1165"/>
                </a:lnTo>
                <a:lnTo>
                  <a:pt x="0" y="1165"/>
                </a:lnTo>
                <a:lnTo>
                  <a:pt x="0" y="900"/>
                </a:lnTo>
                <a:lnTo>
                  <a:pt x="1" y="885"/>
                </a:lnTo>
                <a:lnTo>
                  <a:pt x="2" y="872"/>
                </a:lnTo>
                <a:lnTo>
                  <a:pt x="3" y="865"/>
                </a:lnTo>
                <a:lnTo>
                  <a:pt x="4" y="859"/>
                </a:lnTo>
                <a:lnTo>
                  <a:pt x="8" y="847"/>
                </a:lnTo>
                <a:lnTo>
                  <a:pt x="11" y="837"/>
                </a:lnTo>
                <a:lnTo>
                  <a:pt x="14" y="825"/>
                </a:lnTo>
                <a:lnTo>
                  <a:pt x="19" y="813"/>
                </a:lnTo>
                <a:lnTo>
                  <a:pt x="25" y="800"/>
                </a:lnTo>
                <a:lnTo>
                  <a:pt x="196" y="476"/>
                </a:lnTo>
                <a:lnTo>
                  <a:pt x="199" y="472"/>
                </a:lnTo>
                <a:lnTo>
                  <a:pt x="204" y="461"/>
                </a:lnTo>
                <a:lnTo>
                  <a:pt x="207" y="453"/>
                </a:lnTo>
                <a:lnTo>
                  <a:pt x="209" y="444"/>
                </a:lnTo>
                <a:lnTo>
                  <a:pt x="211" y="434"/>
                </a:lnTo>
                <a:lnTo>
                  <a:pt x="211" y="429"/>
                </a:lnTo>
                <a:lnTo>
                  <a:pt x="212" y="423"/>
                </a:lnTo>
                <a:lnTo>
                  <a:pt x="211" y="418"/>
                </a:lnTo>
                <a:lnTo>
                  <a:pt x="211" y="413"/>
                </a:lnTo>
                <a:lnTo>
                  <a:pt x="209" y="402"/>
                </a:lnTo>
                <a:lnTo>
                  <a:pt x="206" y="393"/>
                </a:lnTo>
                <a:lnTo>
                  <a:pt x="203" y="385"/>
                </a:lnTo>
                <a:lnTo>
                  <a:pt x="198" y="374"/>
                </a:lnTo>
                <a:lnTo>
                  <a:pt x="195" y="370"/>
                </a:lnTo>
                <a:lnTo>
                  <a:pt x="0" y="0"/>
                </a:lnTo>
                <a:lnTo>
                  <a:pt x="212" y="0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Freeform 8"/>
          <p:cNvSpPr>
            <a:spLocks noEditPoints="1"/>
          </p:cNvSpPr>
          <p:nvPr userDrawn="1"/>
        </p:nvSpPr>
        <p:spPr bwMode="auto">
          <a:xfrm>
            <a:off x="1435100" y="400050"/>
            <a:ext cx="169863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6" y="17"/>
              </a:cxn>
              <a:cxn ang="0">
                <a:pos x="98" y="14"/>
              </a:cxn>
              <a:cxn ang="0">
                <a:pos x="119" y="20"/>
              </a:cxn>
              <a:cxn ang="0">
                <a:pos x="128" y="30"/>
              </a:cxn>
              <a:cxn ang="0">
                <a:pos x="132" y="41"/>
              </a:cxn>
              <a:cxn ang="0">
                <a:pos x="134" y="55"/>
              </a:cxn>
              <a:cxn ang="0">
                <a:pos x="131" y="71"/>
              </a:cxn>
              <a:cxn ang="0">
                <a:pos x="125" y="81"/>
              </a:cxn>
              <a:cxn ang="0">
                <a:pos x="116" y="88"/>
              </a:cxn>
              <a:cxn ang="0">
                <a:pos x="104" y="92"/>
              </a:cxn>
              <a:cxn ang="0">
                <a:pos x="88" y="93"/>
              </a:cxn>
              <a:cxn ang="0">
                <a:pos x="28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49" y="208"/>
              </a:cxn>
              <a:cxn ang="0">
                <a:pos x="164" y="202"/>
              </a:cxn>
              <a:cxn ang="0">
                <a:pos x="181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6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7" y="99"/>
              </a:cxn>
              <a:cxn ang="0">
                <a:pos x="147" y="96"/>
              </a:cxn>
              <a:cxn ang="0">
                <a:pos x="165" y="90"/>
              </a:cxn>
              <a:cxn ang="0">
                <a:pos x="175" y="82"/>
              </a:cxn>
              <a:cxn ang="0">
                <a:pos x="183" y="71"/>
              </a:cxn>
              <a:cxn ang="0">
                <a:pos x="186" y="57"/>
              </a:cxn>
              <a:cxn ang="0">
                <a:pos x="185" y="40"/>
              </a:cxn>
              <a:cxn ang="0">
                <a:pos x="178" y="25"/>
              </a:cxn>
              <a:cxn ang="0">
                <a:pos x="165" y="13"/>
              </a:cxn>
              <a:cxn ang="0">
                <a:pos x="148" y="5"/>
              </a:cxn>
              <a:cxn ang="0">
                <a:pos x="126" y="1"/>
              </a:cxn>
              <a:cxn ang="0">
                <a:pos x="0" y="0"/>
              </a:cxn>
              <a:cxn ang="0">
                <a:pos x="13" y="13"/>
              </a:cxn>
              <a:cxn ang="0">
                <a:pos x="24" y="18"/>
              </a:cxn>
              <a:cxn ang="0">
                <a:pos x="28" y="27"/>
              </a:cxn>
              <a:cxn ang="0">
                <a:pos x="78" y="107"/>
              </a:cxn>
              <a:cxn ang="0">
                <a:pos x="112" y="108"/>
              </a:cxn>
              <a:cxn ang="0">
                <a:pos x="126" y="113"/>
              </a:cxn>
              <a:cxn ang="0">
                <a:pos x="136" y="122"/>
              </a:cxn>
              <a:cxn ang="0">
                <a:pos x="142" y="134"/>
              </a:cxn>
              <a:cxn ang="0">
                <a:pos x="145" y="147"/>
              </a:cxn>
              <a:cxn ang="0">
                <a:pos x="144" y="165"/>
              </a:cxn>
              <a:cxn ang="0">
                <a:pos x="139" y="180"/>
              </a:cxn>
              <a:cxn ang="0">
                <a:pos x="131" y="188"/>
              </a:cxn>
              <a:cxn ang="0">
                <a:pos x="120" y="194"/>
              </a:cxn>
              <a:cxn ang="0">
                <a:pos x="105" y="197"/>
              </a:cxn>
              <a:cxn ang="0">
                <a:pos x="89" y="195"/>
              </a:cxn>
              <a:cxn ang="0">
                <a:pos x="83" y="191"/>
              </a:cxn>
              <a:cxn ang="0">
                <a:pos x="79" y="186"/>
              </a:cxn>
              <a:cxn ang="0">
                <a:pos x="78" y="174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30"/>
                </a:lnTo>
                <a:lnTo>
                  <a:pt x="79" y="25"/>
                </a:lnTo>
                <a:lnTo>
                  <a:pt x="81" y="22"/>
                </a:lnTo>
                <a:lnTo>
                  <a:pt x="83" y="19"/>
                </a:lnTo>
                <a:lnTo>
                  <a:pt x="86" y="17"/>
                </a:lnTo>
                <a:lnTo>
                  <a:pt x="90" y="15"/>
                </a:lnTo>
                <a:lnTo>
                  <a:pt x="94" y="14"/>
                </a:lnTo>
                <a:lnTo>
                  <a:pt x="98" y="14"/>
                </a:lnTo>
                <a:lnTo>
                  <a:pt x="106" y="14"/>
                </a:lnTo>
                <a:lnTo>
                  <a:pt x="113" y="17"/>
                </a:lnTo>
                <a:lnTo>
                  <a:pt x="119" y="20"/>
                </a:lnTo>
                <a:lnTo>
                  <a:pt x="124" y="24"/>
                </a:lnTo>
                <a:lnTo>
                  <a:pt x="126" y="27"/>
                </a:lnTo>
                <a:lnTo>
                  <a:pt x="128" y="30"/>
                </a:lnTo>
                <a:lnTo>
                  <a:pt x="130" y="34"/>
                </a:lnTo>
                <a:lnTo>
                  <a:pt x="131" y="37"/>
                </a:lnTo>
                <a:lnTo>
                  <a:pt x="132" y="41"/>
                </a:lnTo>
                <a:lnTo>
                  <a:pt x="133" y="46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29" y="75"/>
                </a:lnTo>
                <a:lnTo>
                  <a:pt x="127" y="78"/>
                </a:lnTo>
                <a:lnTo>
                  <a:pt x="125" y="81"/>
                </a:lnTo>
                <a:lnTo>
                  <a:pt x="122" y="83"/>
                </a:lnTo>
                <a:lnTo>
                  <a:pt x="119" y="86"/>
                </a:lnTo>
                <a:lnTo>
                  <a:pt x="116" y="88"/>
                </a:lnTo>
                <a:lnTo>
                  <a:pt x="112" y="89"/>
                </a:lnTo>
                <a:lnTo>
                  <a:pt x="108" y="91"/>
                </a:lnTo>
                <a:lnTo>
                  <a:pt x="104" y="92"/>
                </a:lnTo>
                <a:lnTo>
                  <a:pt x="99" y="92"/>
                </a:lnTo>
                <a:lnTo>
                  <a:pt x="93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8" y="178"/>
                </a:moveTo>
                <a:lnTo>
                  <a:pt x="28" y="184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8" y="196"/>
                </a:lnTo>
                <a:lnTo>
                  <a:pt x="13" y="198"/>
                </a:lnTo>
                <a:lnTo>
                  <a:pt x="7" y="198"/>
                </a:lnTo>
                <a:lnTo>
                  <a:pt x="0" y="199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0" y="209"/>
                </a:lnTo>
                <a:lnTo>
                  <a:pt x="149" y="208"/>
                </a:lnTo>
                <a:lnTo>
                  <a:pt x="157" y="205"/>
                </a:lnTo>
                <a:lnTo>
                  <a:pt x="161" y="204"/>
                </a:lnTo>
                <a:lnTo>
                  <a:pt x="164" y="202"/>
                </a:lnTo>
                <a:lnTo>
                  <a:pt x="171" y="199"/>
                </a:lnTo>
                <a:lnTo>
                  <a:pt x="176" y="195"/>
                </a:lnTo>
                <a:lnTo>
                  <a:pt x="181" y="191"/>
                </a:lnTo>
                <a:lnTo>
                  <a:pt x="185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7" y="145"/>
                </a:lnTo>
                <a:lnTo>
                  <a:pt x="196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3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4" y="102"/>
                </a:lnTo>
                <a:lnTo>
                  <a:pt x="149" y="100"/>
                </a:lnTo>
                <a:lnTo>
                  <a:pt x="137" y="99"/>
                </a:lnTo>
                <a:lnTo>
                  <a:pt x="137" y="98"/>
                </a:lnTo>
                <a:lnTo>
                  <a:pt x="142" y="97"/>
                </a:lnTo>
                <a:lnTo>
                  <a:pt x="147" y="96"/>
                </a:lnTo>
                <a:lnTo>
                  <a:pt x="156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5" y="82"/>
                </a:lnTo>
                <a:lnTo>
                  <a:pt x="178" y="79"/>
                </a:lnTo>
                <a:lnTo>
                  <a:pt x="181" y="75"/>
                </a:lnTo>
                <a:lnTo>
                  <a:pt x="183" y="71"/>
                </a:lnTo>
                <a:lnTo>
                  <a:pt x="184" y="67"/>
                </a:lnTo>
                <a:lnTo>
                  <a:pt x="185" y="62"/>
                </a:lnTo>
                <a:lnTo>
                  <a:pt x="186" y="57"/>
                </a:lnTo>
                <a:lnTo>
                  <a:pt x="186" y="52"/>
                </a:lnTo>
                <a:lnTo>
                  <a:pt x="186" y="46"/>
                </a:lnTo>
                <a:lnTo>
                  <a:pt x="185" y="40"/>
                </a:lnTo>
                <a:lnTo>
                  <a:pt x="183" y="35"/>
                </a:lnTo>
                <a:lnTo>
                  <a:pt x="181" y="30"/>
                </a:lnTo>
                <a:lnTo>
                  <a:pt x="178" y="25"/>
                </a:lnTo>
                <a:lnTo>
                  <a:pt x="174" y="21"/>
                </a:lnTo>
                <a:lnTo>
                  <a:pt x="170" y="17"/>
                </a:lnTo>
                <a:lnTo>
                  <a:pt x="165" y="13"/>
                </a:lnTo>
                <a:lnTo>
                  <a:pt x="160" y="10"/>
                </a:lnTo>
                <a:lnTo>
                  <a:pt x="154" y="7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6" y="1"/>
                </a:lnTo>
                <a:lnTo>
                  <a:pt x="118" y="0"/>
                </a:lnTo>
                <a:lnTo>
                  <a:pt x="109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3" y="13"/>
                </a:lnTo>
                <a:lnTo>
                  <a:pt x="18" y="14"/>
                </a:lnTo>
                <a:lnTo>
                  <a:pt x="22" y="16"/>
                </a:lnTo>
                <a:lnTo>
                  <a:pt x="24" y="18"/>
                </a:lnTo>
                <a:lnTo>
                  <a:pt x="25" y="19"/>
                </a:lnTo>
                <a:lnTo>
                  <a:pt x="27" y="23"/>
                </a:lnTo>
                <a:lnTo>
                  <a:pt x="28" y="27"/>
                </a:lnTo>
                <a:lnTo>
                  <a:pt x="28" y="32"/>
                </a:lnTo>
                <a:lnTo>
                  <a:pt x="28" y="178"/>
                </a:lnTo>
                <a:close/>
                <a:moveTo>
                  <a:pt x="78" y="107"/>
                </a:moveTo>
                <a:lnTo>
                  <a:pt x="99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10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8" y="126"/>
                </a:lnTo>
                <a:lnTo>
                  <a:pt x="140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4" y="165"/>
                </a:lnTo>
                <a:lnTo>
                  <a:pt x="142" y="173"/>
                </a:lnTo>
                <a:lnTo>
                  <a:pt x="141" y="177"/>
                </a:lnTo>
                <a:lnTo>
                  <a:pt x="139" y="180"/>
                </a:lnTo>
                <a:lnTo>
                  <a:pt x="136" y="183"/>
                </a:lnTo>
                <a:lnTo>
                  <a:pt x="134" y="186"/>
                </a:lnTo>
                <a:lnTo>
                  <a:pt x="131" y="188"/>
                </a:lnTo>
                <a:lnTo>
                  <a:pt x="127" y="191"/>
                </a:lnTo>
                <a:lnTo>
                  <a:pt x="124" y="192"/>
                </a:lnTo>
                <a:lnTo>
                  <a:pt x="120" y="194"/>
                </a:lnTo>
                <a:lnTo>
                  <a:pt x="115" y="195"/>
                </a:lnTo>
                <a:lnTo>
                  <a:pt x="110" y="196"/>
                </a:lnTo>
                <a:lnTo>
                  <a:pt x="105" y="197"/>
                </a:lnTo>
                <a:lnTo>
                  <a:pt x="100" y="197"/>
                </a:lnTo>
                <a:lnTo>
                  <a:pt x="94" y="196"/>
                </a:lnTo>
                <a:lnTo>
                  <a:pt x="89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1" y="189"/>
                </a:lnTo>
                <a:lnTo>
                  <a:pt x="80" y="188"/>
                </a:lnTo>
                <a:lnTo>
                  <a:pt x="79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Freeform 9"/>
          <p:cNvSpPr>
            <a:spLocks noEditPoints="1"/>
          </p:cNvSpPr>
          <p:nvPr userDrawn="1"/>
        </p:nvSpPr>
        <p:spPr bwMode="auto">
          <a:xfrm>
            <a:off x="1601788" y="396875"/>
            <a:ext cx="198437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6" y="145"/>
              </a:cxn>
              <a:cxn ang="0">
                <a:pos x="151" y="180"/>
              </a:cxn>
              <a:cxn ang="0">
                <a:pos x="153" y="186"/>
              </a:cxn>
              <a:cxn ang="0">
                <a:pos x="154" y="189"/>
              </a:cxn>
              <a:cxn ang="0">
                <a:pos x="154" y="192"/>
              </a:cxn>
              <a:cxn ang="0">
                <a:pos x="154" y="195"/>
              </a:cxn>
              <a:cxn ang="0">
                <a:pos x="154" y="197"/>
              </a:cxn>
              <a:cxn ang="0">
                <a:pos x="153" y="198"/>
              </a:cxn>
              <a:cxn ang="0">
                <a:pos x="151" y="200"/>
              </a:cxn>
              <a:cxn ang="0">
                <a:pos x="149" y="201"/>
              </a:cxn>
              <a:cxn ang="0">
                <a:pos x="145" y="202"/>
              </a:cxn>
              <a:cxn ang="0">
                <a:pos x="141" y="202"/>
              </a:cxn>
              <a:cxn ang="0">
                <a:pos x="136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5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9" y="129"/>
              </a:cxn>
              <a:cxn ang="0">
                <a:pos x="74" y="129"/>
              </a:cxn>
              <a:cxn ang="0">
                <a:pos x="100" y="64"/>
              </a:cxn>
              <a:cxn ang="0">
                <a:pos x="129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6" y="145"/>
                </a:lnTo>
                <a:lnTo>
                  <a:pt x="151" y="180"/>
                </a:lnTo>
                <a:lnTo>
                  <a:pt x="153" y="186"/>
                </a:lnTo>
                <a:lnTo>
                  <a:pt x="154" y="189"/>
                </a:lnTo>
                <a:lnTo>
                  <a:pt x="154" y="192"/>
                </a:lnTo>
                <a:lnTo>
                  <a:pt x="154" y="195"/>
                </a:lnTo>
                <a:lnTo>
                  <a:pt x="154" y="197"/>
                </a:lnTo>
                <a:lnTo>
                  <a:pt x="153" y="198"/>
                </a:lnTo>
                <a:lnTo>
                  <a:pt x="151" y="200"/>
                </a:lnTo>
                <a:lnTo>
                  <a:pt x="149" y="201"/>
                </a:lnTo>
                <a:lnTo>
                  <a:pt x="145" y="202"/>
                </a:lnTo>
                <a:lnTo>
                  <a:pt x="141" y="202"/>
                </a:lnTo>
                <a:lnTo>
                  <a:pt x="136" y="203"/>
                </a:lnTo>
                <a:lnTo>
                  <a:pt x="122" y="203"/>
                </a:lnTo>
                <a:lnTo>
                  <a:pt x="122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5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9" y="129"/>
                </a:moveTo>
                <a:lnTo>
                  <a:pt x="74" y="129"/>
                </a:lnTo>
                <a:lnTo>
                  <a:pt x="100" y="64"/>
                </a:lnTo>
                <a:lnTo>
                  <a:pt x="129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Freeform 10"/>
          <p:cNvSpPr>
            <a:spLocks noEditPoints="1"/>
          </p:cNvSpPr>
          <p:nvPr userDrawn="1"/>
        </p:nvSpPr>
        <p:spPr bwMode="auto">
          <a:xfrm>
            <a:off x="2168525" y="396875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4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3" y="215"/>
              </a:cxn>
              <a:cxn ang="0">
                <a:pos x="233" y="203"/>
              </a:cxn>
              <a:cxn ang="0">
                <a:pos x="228" y="202"/>
              </a:cxn>
              <a:cxn ang="0">
                <a:pos x="223" y="201"/>
              </a:cxn>
              <a:cxn ang="0">
                <a:pos x="219" y="199"/>
              </a:cxn>
              <a:cxn ang="0">
                <a:pos x="215" y="197"/>
              </a:cxn>
              <a:cxn ang="0">
                <a:pos x="212" y="195"/>
              </a:cxn>
              <a:cxn ang="0">
                <a:pos x="209" y="191"/>
              </a:cxn>
              <a:cxn ang="0">
                <a:pos x="207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3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4" y="202"/>
                </a:lnTo>
                <a:lnTo>
                  <a:pt x="140" y="202"/>
                </a:lnTo>
                <a:lnTo>
                  <a:pt x="135" y="203"/>
                </a:lnTo>
                <a:lnTo>
                  <a:pt x="122" y="203"/>
                </a:lnTo>
                <a:lnTo>
                  <a:pt x="122" y="215"/>
                </a:lnTo>
                <a:lnTo>
                  <a:pt x="233" y="215"/>
                </a:lnTo>
                <a:lnTo>
                  <a:pt x="233" y="203"/>
                </a:lnTo>
                <a:lnTo>
                  <a:pt x="228" y="202"/>
                </a:lnTo>
                <a:lnTo>
                  <a:pt x="223" y="201"/>
                </a:lnTo>
                <a:lnTo>
                  <a:pt x="219" y="199"/>
                </a:lnTo>
                <a:lnTo>
                  <a:pt x="215" y="197"/>
                </a:lnTo>
                <a:lnTo>
                  <a:pt x="212" y="195"/>
                </a:lnTo>
                <a:lnTo>
                  <a:pt x="209" y="191"/>
                </a:lnTo>
                <a:lnTo>
                  <a:pt x="207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Freeform 11"/>
          <p:cNvSpPr>
            <a:spLocks/>
          </p:cNvSpPr>
          <p:nvPr userDrawn="1"/>
        </p:nvSpPr>
        <p:spPr bwMode="auto">
          <a:xfrm>
            <a:off x="2000250" y="396875"/>
            <a:ext cx="169863" cy="174625"/>
          </a:xfrm>
          <a:custGeom>
            <a:avLst/>
            <a:gdLst/>
            <a:ahLst/>
            <a:cxnLst>
              <a:cxn ang="0">
                <a:pos x="169" y="18"/>
              </a:cxn>
              <a:cxn ang="0">
                <a:pos x="148" y="8"/>
              </a:cxn>
              <a:cxn ang="0">
                <a:pos x="125" y="1"/>
              </a:cxn>
              <a:cxn ang="0">
                <a:pos x="97" y="1"/>
              </a:cxn>
              <a:cxn ang="0">
                <a:pos x="66" y="9"/>
              </a:cxn>
              <a:cxn ang="0">
                <a:pos x="44" y="22"/>
              </a:cxn>
              <a:cxn ang="0">
                <a:pos x="25" y="40"/>
              </a:cxn>
              <a:cxn ang="0">
                <a:pos x="8" y="67"/>
              </a:cxn>
              <a:cxn ang="0">
                <a:pos x="2" y="88"/>
              </a:cxn>
              <a:cxn ang="0">
                <a:pos x="0" y="109"/>
              </a:cxn>
              <a:cxn ang="0">
                <a:pos x="4" y="141"/>
              </a:cxn>
              <a:cxn ang="0">
                <a:pos x="16" y="170"/>
              </a:cxn>
              <a:cxn ang="0">
                <a:pos x="29" y="186"/>
              </a:cxn>
              <a:cxn ang="0">
                <a:pos x="45" y="200"/>
              </a:cxn>
              <a:cxn ang="0">
                <a:pos x="69" y="212"/>
              </a:cxn>
              <a:cxn ang="0">
                <a:pos x="99" y="218"/>
              </a:cxn>
              <a:cxn ang="0">
                <a:pos x="123" y="218"/>
              </a:cxn>
              <a:cxn ang="0">
                <a:pos x="150" y="213"/>
              </a:cxn>
              <a:cxn ang="0">
                <a:pos x="172" y="201"/>
              </a:cxn>
              <a:cxn ang="0">
                <a:pos x="187" y="183"/>
              </a:cxn>
              <a:cxn ang="0">
                <a:pos x="197" y="160"/>
              </a:cxn>
              <a:cxn ang="0">
                <a:pos x="200" y="132"/>
              </a:cxn>
              <a:cxn ang="0">
                <a:pos x="184" y="149"/>
              </a:cxn>
              <a:cxn ang="0">
                <a:pos x="178" y="170"/>
              </a:cxn>
              <a:cxn ang="0">
                <a:pos x="167" y="186"/>
              </a:cxn>
              <a:cxn ang="0">
                <a:pos x="153" y="197"/>
              </a:cxn>
              <a:cxn ang="0">
                <a:pos x="134" y="203"/>
              </a:cxn>
              <a:cxn ang="0">
                <a:pos x="112" y="204"/>
              </a:cxn>
              <a:cxn ang="0">
                <a:pos x="91" y="198"/>
              </a:cxn>
              <a:cxn ang="0">
                <a:pos x="76" y="186"/>
              </a:cxn>
              <a:cxn ang="0">
                <a:pos x="65" y="167"/>
              </a:cxn>
              <a:cxn ang="0">
                <a:pos x="58" y="141"/>
              </a:cxn>
              <a:cxn ang="0">
                <a:pos x="56" y="109"/>
              </a:cxn>
              <a:cxn ang="0">
                <a:pos x="58" y="78"/>
              </a:cxn>
              <a:cxn ang="0">
                <a:pos x="64" y="53"/>
              </a:cxn>
              <a:cxn ang="0">
                <a:pos x="73" y="33"/>
              </a:cxn>
              <a:cxn ang="0">
                <a:pos x="86" y="21"/>
              </a:cxn>
              <a:cxn ang="0">
                <a:pos x="104" y="15"/>
              </a:cxn>
              <a:cxn ang="0">
                <a:pos x="124" y="15"/>
              </a:cxn>
              <a:cxn ang="0">
                <a:pos x="140" y="21"/>
              </a:cxn>
              <a:cxn ang="0">
                <a:pos x="154" y="31"/>
              </a:cxn>
              <a:cxn ang="0">
                <a:pos x="165" y="46"/>
              </a:cxn>
              <a:cxn ang="0">
                <a:pos x="181" y="80"/>
              </a:cxn>
            </a:cxnLst>
            <a:rect l="0" t="0" r="r" b="b"/>
            <a:pathLst>
              <a:path w="200" h="219">
                <a:moveTo>
                  <a:pt x="193" y="6"/>
                </a:moveTo>
                <a:lnTo>
                  <a:pt x="181" y="6"/>
                </a:lnTo>
                <a:lnTo>
                  <a:pt x="169" y="18"/>
                </a:lnTo>
                <a:lnTo>
                  <a:pt x="162" y="15"/>
                </a:lnTo>
                <a:lnTo>
                  <a:pt x="155" y="11"/>
                </a:lnTo>
                <a:lnTo>
                  <a:pt x="148" y="8"/>
                </a:lnTo>
                <a:lnTo>
                  <a:pt x="141" y="5"/>
                </a:lnTo>
                <a:lnTo>
                  <a:pt x="133" y="3"/>
                </a:lnTo>
                <a:lnTo>
                  <a:pt x="125" y="1"/>
                </a:lnTo>
                <a:lnTo>
                  <a:pt x="117" y="0"/>
                </a:lnTo>
                <a:lnTo>
                  <a:pt x="109" y="0"/>
                </a:lnTo>
                <a:lnTo>
                  <a:pt x="97" y="1"/>
                </a:lnTo>
                <a:lnTo>
                  <a:pt x="86" y="2"/>
                </a:lnTo>
                <a:lnTo>
                  <a:pt x="76" y="5"/>
                </a:lnTo>
                <a:lnTo>
                  <a:pt x="66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3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8" y="67"/>
                </a:lnTo>
                <a:lnTo>
                  <a:pt x="6" y="72"/>
                </a:lnTo>
                <a:lnTo>
                  <a:pt x="5" y="77"/>
                </a:lnTo>
                <a:lnTo>
                  <a:pt x="2" y="88"/>
                </a:lnTo>
                <a:lnTo>
                  <a:pt x="0" y="98"/>
                </a:lnTo>
                <a:lnTo>
                  <a:pt x="0" y="104"/>
                </a:lnTo>
                <a:lnTo>
                  <a:pt x="0" y="109"/>
                </a:lnTo>
                <a:lnTo>
                  <a:pt x="0" y="120"/>
                </a:lnTo>
                <a:lnTo>
                  <a:pt x="2" y="131"/>
                </a:lnTo>
                <a:lnTo>
                  <a:pt x="4" y="141"/>
                </a:lnTo>
                <a:lnTo>
                  <a:pt x="7" y="151"/>
                </a:lnTo>
                <a:lnTo>
                  <a:pt x="11" y="161"/>
                </a:lnTo>
                <a:lnTo>
                  <a:pt x="16" y="170"/>
                </a:lnTo>
                <a:lnTo>
                  <a:pt x="22" y="178"/>
                </a:lnTo>
                <a:lnTo>
                  <a:pt x="25" y="182"/>
                </a:lnTo>
                <a:lnTo>
                  <a:pt x="29" y="186"/>
                </a:lnTo>
                <a:lnTo>
                  <a:pt x="36" y="193"/>
                </a:lnTo>
                <a:lnTo>
                  <a:pt x="40" y="196"/>
                </a:lnTo>
                <a:lnTo>
                  <a:pt x="45" y="200"/>
                </a:lnTo>
                <a:lnTo>
                  <a:pt x="54" y="205"/>
                </a:lnTo>
                <a:lnTo>
                  <a:pt x="64" y="210"/>
                </a:lnTo>
                <a:lnTo>
                  <a:pt x="69" y="212"/>
                </a:lnTo>
                <a:lnTo>
                  <a:pt x="75" y="214"/>
                </a:lnTo>
                <a:lnTo>
                  <a:pt x="87" y="216"/>
                </a:lnTo>
                <a:lnTo>
                  <a:pt x="99" y="218"/>
                </a:lnTo>
                <a:lnTo>
                  <a:pt x="105" y="218"/>
                </a:lnTo>
                <a:lnTo>
                  <a:pt x="113" y="219"/>
                </a:lnTo>
                <a:lnTo>
                  <a:pt x="123" y="218"/>
                </a:lnTo>
                <a:lnTo>
                  <a:pt x="133" y="217"/>
                </a:lnTo>
                <a:lnTo>
                  <a:pt x="142" y="215"/>
                </a:lnTo>
                <a:lnTo>
                  <a:pt x="150" y="213"/>
                </a:lnTo>
                <a:lnTo>
                  <a:pt x="158" y="209"/>
                </a:lnTo>
                <a:lnTo>
                  <a:pt x="165" y="205"/>
                </a:lnTo>
                <a:lnTo>
                  <a:pt x="172" y="201"/>
                </a:lnTo>
                <a:lnTo>
                  <a:pt x="177" y="196"/>
                </a:lnTo>
                <a:lnTo>
                  <a:pt x="183" y="190"/>
                </a:lnTo>
                <a:lnTo>
                  <a:pt x="187" y="183"/>
                </a:lnTo>
                <a:lnTo>
                  <a:pt x="191" y="176"/>
                </a:lnTo>
                <a:lnTo>
                  <a:pt x="194" y="168"/>
                </a:lnTo>
                <a:lnTo>
                  <a:pt x="197" y="160"/>
                </a:lnTo>
                <a:lnTo>
                  <a:pt x="198" y="151"/>
                </a:lnTo>
                <a:lnTo>
                  <a:pt x="199" y="142"/>
                </a:lnTo>
                <a:lnTo>
                  <a:pt x="200" y="132"/>
                </a:lnTo>
                <a:lnTo>
                  <a:pt x="186" y="132"/>
                </a:lnTo>
                <a:lnTo>
                  <a:pt x="185" y="141"/>
                </a:lnTo>
                <a:lnTo>
                  <a:pt x="184" y="149"/>
                </a:lnTo>
                <a:lnTo>
                  <a:pt x="183" y="156"/>
                </a:lnTo>
                <a:lnTo>
                  <a:pt x="180" y="163"/>
                </a:lnTo>
                <a:lnTo>
                  <a:pt x="178" y="170"/>
                </a:lnTo>
                <a:lnTo>
                  <a:pt x="175" y="175"/>
                </a:lnTo>
                <a:lnTo>
                  <a:pt x="171" y="181"/>
                </a:lnTo>
                <a:lnTo>
                  <a:pt x="167" y="186"/>
                </a:lnTo>
                <a:lnTo>
                  <a:pt x="163" y="190"/>
                </a:lnTo>
                <a:lnTo>
                  <a:pt x="158" y="194"/>
                </a:lnTo>
                <a:lnTo>
                  <a:pt x="153" y="197"/>
                </a:lnTo>
                <a:lnTo>
                  <a:pt x="147" y="200"/>
                </a:lnTo>
                <a:lnTo>
                  <a:pt x="141" y="202"/>
                </a:lnTo>
                <a:lnTo>
                  <a:pt x="134" y="203"/>
                </a:lnTo>
                <a:lnTo>
                  <a:pt x="127" y="204"/>
                </a:lnTo>
                <a:lnTo>
                  <a:pt x="120" y="204"/>
                </a:lnTo>
                <a:lnTo>
                  <a:pt x="112" y="204"/>
                </a:lnTo>
                <a:lnTo>
                  <a:pt x="104" y="203"/>
                </a:lnTo>
                <a:lnTo>
                  <a:pt x="98" y="201"/>
                </a:lnTo>
                <a:lnTo>
                  <a:pt x="91" y="198"/>
                </a:lnTo>
                <a:lnTo>
                  <a:pt x="86" y="195"/>
                </a:lnTo>
                <a:lnTo>
                  <a:pt x="81" y="191"/>
                </a:lnTo>
                <a:lnTo>
                  <a:pt x="76" y="186"/>
                </a:lnTo>
                <a:lnTo>
                  <a:pt x="72" y="180"/>
                </a:lnTo>
                <a:lnTo>
                  <a:pt x="68" y="174"/>
                </a:lnTo>
                <a:lnTo>
                  <a:pt x="65" y="167"/>
                </a:lnTo>
                <a:lnTo>
                  <a:pt x="62" y="159"/>
                </a:lnTo>
                <a:lnTo>
                  <a:pt x="60" y="151"/>
                </a:lnTo>
                <a:lnTo>
                  <a:pt x="58" y="141"/>
                </a:lnTo>
                <a:lnTo>
                  <a:pt x="57" y="131"/>
                </a:lnTo>
                <a:lnTo>
                  <a:pt x="57" y="121"/>
                </a:lnTo>
                <a:lnTo>
                  <a:pt x="56" y="109"/>
                </a:lnTo>
                <a:lnTo>
                  <a:pt x="56" y="98"/>
                </a:lnTo>
                <a:lnTo>
                  <a:pt x="57" y="88"/>
                </a:lnTo>
                <a:lnTo>
                  <a:pt x="58" y="78"/>
                </a:lnTo>
                <a:lnTo>
                  <a:pt x="59" y="69"/>
                </a:lnTo>
                <a:lnTo>
                  <a:pt x="61" y="61"/>
                </a:lnTo>
                <a:lnTo>
                  <a:pt x="64" y="53"/>
                </a:lnTo>
                <a:lnTo>
                  <a:pt x="66" y="46"/>
                </a:lnTo>
                <a:lnTo>
                  <a:pt x="69" y="39"/>
                </a:lnTo>
                <a:lnTo>
                  <a:pt x="73" y="33"/>
                </a:lnTo>
                <a:lnTo>
                  <a:pt x="77" y="28"/>
                </a:lnTo>
                <a:lnTo>
                  <a:pt x="81" y="24"/>
                </a:lnTo>
                <a:lnTo>
                  <a:pt x="86" y="21"/>
                </a:lnTo>
                <a:lnTo>
                  <a:pt x="92" y="18"/>
                </a:lnTo>
                <a:lnTo>
                  <a:pt x="98" y="16"/>
                </a:lnTo>
                <a:lnTo>
                  <a:pt x="104" y="15"/>
                </a:lnTo>
                <a:lnTo>
                  <a:pt x="112" y="14"/>
                </a:lnTo>
                <a:lnTo>
                  <a:pt x="118" y="14"/>
                </a:lnTo>
                <a:lnTo>
                  <a:pt x="124" y="15"/>
                </a:lnTo>
                <a:lnTo>
                  <a:pt x="130" y="16"/>
                </a:lnTo>
                <a:lnTo>
                  <a:pt x="135" y="18"/>
                </a:lnTo>
                <a:lnTo>
                  <a:pt x="140" y="21"/>
                </a:lnTo>
                <a:lnTo>
                  <a:pt x="145" y="24"/>
                </a:lnTo>
                <a:lnTo>
                  <a:pt x="150" y="27"/>
                </a:lnTo>
                <a:lnTo>
                  <a:pt x="154" y="31"/>
                </a:lnTo>
                <a:lnTo>
                  <a:pt x="158" y="35"/>
                </a:lnTo>
                <a:lnTo>
                  <a:pt x="161" y="40"/>
                </a:lnTo>
                <a:lnTo>
                  <a:pt x="165" y="46"/>
                </a:lnTo>
                <a:lnTo>
                  <a:pt x="168" y="52"/>
                </a:lnTo>
                <a:lnTo>
                  <a:pt x="175" y="65"/>
                </a:lnTo>
                <a:lnTo>
                  <a:pt x="181" y="80"/>
                </a:lnTo>
                <a:lnTo>
                  <a:pt x="193" y="80"/>
                </a:lnTo>
                <a:lnTo>
                  <a:pt x="193" y="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Freeform 12"/>
          <p:cNvSpPr>
            <a:spLocks/>
          </p:cNvSpPr>
          <p:nvPr userDrawn="1"/>
        </p:nvSpPr>
        <p:spPr bwMode="auto">
          <a:xfrm>
            <a:off x="1801813" y="400050"/>
            <a:ext cx="19526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6" y="18"/>
              </a:cxn>
              <a:cxn ang="0">
                <a:pos x="27" y="19"/>
              </a:cxn>
              <a:cxn ang="0">
                <a:pos x="29" y="23"/>
              </a:cxn>
              <a:cxn ang="0">
                <a:pos x="31" y="27"/>
              </a:cxn>
              <a:cxn ang="0">
                <a:pos x="31" y="32"/>
              </a:cxn>
              <a:cxn ang="0">
                <a:pos x="31" y="178"/>
              </a:cxn>
              <a:cxn ang="0">
                <a:pos x="31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6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9" y="198"/>
              </a:cxn>
              <a:cxn ang="0">
                <a:pos x="1" y="199"/>
              </a:cxn>
              <a:cxn ang="0">
                <a:pos x="1" y="211"/>
              </a:cxn>
              <a:cxn ang="0">
                <a:pos x="84" y="211"/>
              </a:cxn>
              <a:cxn ang="0">
                <a:pos x="84" y="199"/>
              </a:cxn>
              <a:cxn ang="0">
                <a:pos x="74" y="198"/>
              </a:cxn>
              <a:cxn ang="0">
                <a:pos x="66" y="198"/>
              </a:cxn>
              <a:cxn ang="0">
                <a:pos x="60" y="196"/>
              </a:cxn>
              <a:cxn ang="0">
                <a:pos x="55" y="194"/>
              </a:cxn>
              <a:cxn ang="0">
                <a:pos x="52" y="191"/>
              </a:cxn>
              <a:cxn ang="0">
                <a:pos x="51" y="190"/>
              </a:cxn>
              <a:cxn ang="0">
                <a:pos x="50" y="188"/>
              </a:cxn>
              <a:cxn ang="0">
                <a:pos x="49" y="184"/>
              </a:cxn>
              <a:cxn ang="0">
                <a:pos x="48" y="178"/>
              </a:cxn>
              <a:cxn ang="0">
                <a:pos x="48" y="48"/>
              </a:cxn>
              <a:cxn ang="0">
                <a:pos x="49" y="48"/>
              </a:cxn>
              <a:cxn ang="0">
                <a:pos x="167" y="211"/>
              </a:cxn>
              <a:cxn ang="0">
                <a:pos x="196" y="211"/>
              </a:cxn>
              <a:cxn ang="0">
                <a:pos x="196" y="35"/>
              </a:cxn>
              <a:cxn ang="0">
                <a:pos x="196" y="30"/>
              </a:cxn>
              <a:cxn ang="0">
                <a:pos x="197" y="26"/>
              </a:cxn>
              <a:cxn ang="0">
                <a:pos x="199" y="22"/>
              </a:cxn>
              <a:cxn ang="0">
                <a:pos x="202" y="19"/>
              </a:cxn>
              <a:cxn ang="0">
                <a:pos x="206" y="17"/>
              </a:cxn>
              <a:cxn ang="0">
                <a:pos x="211" y="15"/>
              </a:cxn>
              <a:cxn ang="0">
                <a:pos x="217" y="13"/>
              </a:cxn>
              <a:cxn ang="0">
                <a:pos x="224" y="12"/>
              </a:cxn>
              <a:cxn ang="0">
                <a:pos x="224" y="0"/>
              </a:cxn>
              <a:cxn ang="0">
                <a:pos x="146" y="0"/>
              </a:cxn>
              <a:cxn ang="0">
                <a:pos x="146" y="12"/>
              </a:cxn>
              <a:cxn ang="0">
                <a:pos x="155" y="13"/>
              </a:cxn>
              <a:cxn ang="0">
                <a:pos x="162" y="15"/>
              </a:cxn>
              <a:cxn ang="0">
                <a:pos x="167" y="17"/>
              </a:cxn>
              <a:cxn ang="0">
                <a:pos x="172" y="19"/>
              </a:cxn>
              <a:cxn ang="0">
                <a:pos x="175" y="22"/>
              </a:cxn>
              <a:cxn ang="0">
                <a:pos x="177" y="26"/>
              </a:cxn>
              <a:cxn ang="0">
                <a:pos x="178" y="30"/>
              </a:cxn>
              <a:cxn ang="0">
                <a:pos x="178" y="35"/>
              </a:cxn>
              <a:cxn ang="0">
                <a:pos x="178" y="143"/>
              </a:cxn>
              <a:cxn ang="0">
                <a:pos x="75" y="0"/>
              </a:cxn>
              <a:cxn ang="0">
                <a:pos x="0" y="0"/>
              </a:cxn>
              <a:cxn ang="0">
                <a:pos x="0" y="12"/>
              </a:cxn>
            </a:cxnLst>
            <a:rect l="0" t="0" r="r" b="b"/>
            <a:pathLst>
              <a:path w="224" h="211">
                <a:moveTo>
                  <a:pt x="0" y="12"/>
                </a:move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1" y="27"/>
                </a:lnTo>
                <a:lnTo>
                  <a:pt x="31" y="32"/>
                </a:lnTo>
                <a:lnTo>
                  <a:pt x="31" y="178"/>
                </a:lnTo>
                <a:lnTo>
                  <a:pt x="31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9" y="198"/>
                </a:lnTo>
                <a:lnTo>
                  <a:pt x="1" y="199"/>
                </a:lnTo>
                <a:lnTo>
                  <a:pt x="1" y="211"/>
                </a:lnTo>
                <a:lnTo>
                  <a:pt x="84" y="211"/>
                </a:lnTo>
                <a:lnTo>
                  <a:pt x="84" y="199"/>
                </a:lnTo>
                <a:lnTo>
                  <a:pt x="74" y="198"/>
                </a:lnTo>
                <a:lnTo>
                  <a:pt x="66" y="198"/>
                </a:lnTo>
                <a:lnTo>
                  <a:pt x="60" y="196"/>
                </a:lnTo>
                <a:lnTo>
                  <a:pt x="55" y="194"/>
                </a:lnTo>
                <a:lnTo>
                  <a:pt x="52" y="191"/>
                </a:lnTo>
                <a:lnTo>
                  <a:pt x="51" y="190"/>
                </a:lnTo>
                <a:lnTo>
                  <a:pt x="50" y="188"/>
                </a:lnTo>
                <a:lnTo>
                  <a:pt x="49" y="184"/>
                </a:lnTo>
                <a:lnTo>
                  <a:pt x="48" y="178"/>
                </a:lnTo>
                <a:lnTo>
                  <a:pt x="48" y="48"/>
                </a:lnTo>
                <a:lnTo>
                  <a:pt x="49" y="48"/>
                </a:lnTo>
                <a:lnTo>
                  <a:pt x="167" y="211"/>
                </a:lnTo>
                <a:lnTo>
                  <a:pt x="196" y="211"/>
                </a:lnTo>
                <a:lnTo>
                  <a:pt x="196" y="35"/>
                </a:lnTo>
                <a:lnTo>
                  <a:pt x="196" y="30"/>
                </a:lnTo>
                <a:lnTo>
                  <a:pt x="197" y="26"/>
                </a:lnTo>
                <a:lnTo>
                  <a:pt x="199" y="22"/>
                </a:lnTo>
                <a:lnTo>
                  <a:pt x="202" y="19"/>
                </a:lnTo>
                <a:lnTo>
                  <a:pt x="206" y="17"/>
                </a:lnTo>
                <a:lnTo>
                  <a:pt x="211" y="15"/>
                </a:lnTo>
                <a:lnTo>
                  <a:pt x="217" y="13"/>
                </a:lnTo>
                <a:lnTo>
                  <a:pt x="224" y="12"/>
                </a:lnTo>
                <a:lnTo>
                  <a:pt x="224" y="0"/>
                </a:lnTo>
                <a:lnTo>
                  <a:pt x="146" y="0"/>
                </a:lnTo>
                <a:lnTo>
                  <a:pt x="146" y="12"/>
                </a:lnTo>
                <a:lnTo>
                  <a:pt x="155" y="13"/>
                </a:lnTo>
                <a:lnTo>
                  <a:pt x="162" y="15"/>
                </a:lnTo>
                <a:lnTo>
                  <a:pt x="167" y="17"/>
                </a:lnTo>
                <a:lnTo>
                  <a:pt x="172" y="19"/>
                </a:lnTo>
                <a:lnTo>
                  <a:pt x="175" y="22"/>
                </a:lnTo>
                <a:lnTo>
                  <a:pt x="177" y="26"/>
                </a:lnTo>
                <a:lnTo>
                  <a:pt x="178" y="30"/>
                </a:lnTo>
                <a:lnTo>
                  <a:pt x="178" y="35"/>
                </a:lnTo>
                <a:lnTo>
                  <a:pt x="178" y="143"/>
                </a:lnTo>
                <a:lnTo>
                  <a:pt x="75" y="0"/>
                </a:lnTo>
                <a:lnTo>
                  <a:pt x="0" y="0"/>
                </a:lnTo>
                <a:lnTo>
                  <a:pt x="0" y="1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Freeform 13"/>
          <p:cNvSpPr>
            <a:spLocks noEditPoints="1"/>
          </p:cNvSpPr>
          <p:nvPr userDrawn="1"/>
        </p:nvSpPr>
        <p:spPr bwMode="auto">
          <a:xfrm>
            <a:off x="1431925" y="652463"/>
            <a:ext cx="160338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7" y="197"/>
              </a:cxn>
              <a:cxn ang="0">
                <a:pos x="87" y="193"/>
              </a:cxn>
              <a:cxn ang="0">
                <a:pos x="81" y="186"/>
              </a:cxn>
              <a:cxn ang="0">
                <a:pos x="80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6" y="106"/>
              </a:cxn>
              <a:cxn ang="0">
                <a:pos x="166" y="100"/>
              </a:cxn>
              <a:cxn ang="0">
                <a:pos x="171" y="96"/>
              </a:cxn>
              <a:cxn ang="0">
                <a:pos x="178" y="86"/>
              </a:cxn>
              <a:cxn ang="0">
                <a:pos x="184" y="75"/>
              </a:cxn>
              <a:cxn ang="0">
                <a:pos x="186" y="63"/>
              </a:cxn>
              <a:cxn ang="0">
                <a:pos x="186" y="49"/>
              </a:cxn>
              <a:cxn ang="0">
                <a:pos x="183" y="37"/>
              </a:cxn>
              <a:cxn ang="0">
                <a:pos x="178" y="27"/>
              </a:cxn>
              <a:cxn ang="0">
                <a:pos x="174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6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6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80" y="36"/>
              </a:cxn>
              <a:cxn ang="0">
                <a:pos x="81" y="26"/>
              </a:cxn>
              <a:cxn ang="0">
                <a:pos x="86" y="19"/>
              </a:cxn>
              <a:cxn ang="0">
                <a:pos x="92" y="15"/>
              </a:cxn>
              <a:cxn ang="0">
                <a:pos x="100" y="14"/>
              </a:cxn>
              <a:cxn ang="0">
                <a:pos x="108" y="15"/>
              </a:cxn>
              <a:cxn ang="0">
                <a:pos x="114" y="17"/>
              </a:cxn>
              <a:cxn ang="0">
                <a:pos x="123" y="24"/>
              </a:cxn>
              <a:cxn ang="0">
                <a:pos x="127" y="30"/>
              </a:cxn>
              <a:cxn ang="0">
                <a:pos x="131" y="41"/>
              </a:cxn>
              <a:cxn ang="0">
                <a:pos x="133" y="49"/>
              </a:cxn>
              <a:cxn ang="0">
                <a:pos x="133" y="67"/>
              </a:cxn>
              <a:cxn ang="0">
                <a:pos x="130" y="80"/>
              </a:cxn>
              <a:cxn ang="0">
                <a:pos x="126" y="86"/>
              </a:cxn>
              <a:cxn ang="0">
                <a:pos x="121" y="92"/>
              </a:cxn>
              <a:cxn ang="0">
                <a:pos x="110" y="98"/>
              </a:cxn>
              <a:cxn ang="0">
                <a:pos x="101" y="100"/>
              </a:cxn>
              <a:cxn ang="0">
                <a:pos x="91" y="100"/>
              </a:cxn>
              <a:cxn ang="0">
                <a:pos x="80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4" y="198"/>
                </a:lnTo>
                <a:lnTo>
                  <a:pt x="97" y="197"/>
                </a:lnTo>
                <a:lnTo>
                  <a:pt x="91" y="196"/>
                </a:lnTo>
                <a:lnTo>
                  <a:pt x="87" y="193"/>
                </a:lnTo>
                <a:lnTo>
                  <a:pt x="83" y="190"/>
                </a:lnTo>
                <a:lnTo>
                  <a:pt x="81" y="186"/>
                </a:lnTo>
                <a:lnTo>
                  <a:pt x="80" y="182"/>
                </a:lnTo>
                <a:lnTo>
                  <a:pt x="80" y="176"/>
                </a:lnTo>
                <a:lnTo>
                  <a:pt x="80" y="114"/>
                </a:lnTo>
                <a:lnTo>
                  <a:pt x="114" y="114"/>
                </a:lnTo>
                <a:lnTo>
                  <a:pt x="122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50" y="109"/>
                </a:lnTo>
                <a:lnTo>
                  <a:pt x="156" y="106"/>
                </a:lnTo>
                <a:lnTo>
                  <a:pt x="161" y="103"/>
                </a:lnTo>
                <a:lnTo>
                  <a:pt x="166" y="100"/>
                </a:lnTo>
                <a:lnTo>
                  <a:pt x="169" y="98"/>
                </a:lnTo>
                <a:lnTo>
                  <a:pt x="171" y="96"/>
                </a:lnTo>
                <a:lnTo>
                  <a:pt x="175" y="91"/>
                </a:lnTo>
                <a:lnTo>
                  <a:pt x="178" y="86"/>
                </a:lnTo>
                <a:lnTo>
                  <a:pt x="181" y="81"/>
                </a:lnTo>
                <a:lnTo>
                  <a:pt x="184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6" y="49"/>
                </a:lnTo>
                <a:lnTo>
                  <a:pt x="185" y="43"/>
                </a:lnTo>
                <a:lnTo>
                  <a:pt x="183" y="37"/>
                </a:lnTo>
                <a:lnTo>
                  <a:pt x="181" y="32"/>
                </a:lnTo>
                <a:lnTo>
                  <a:pt x="178" y="27"/>
                </a:lnTo>
                <a:lnTo>
                  <a:pt x="176" y="24"/>
                </a:lnTo>
                <a:lnTo>
                  <a:pt x="174" y="22"/>
                </a:lnTo>
                <a:lnTo>
                  <a:pt x="170" y="18"/>
                </a:lnTo>
                <a:lnTo>
                  <a:pt x="165" y="14"/>
                </a:lnTo>
                <a:lnTo>
                  <a:pt x="160" y="11"/>
                </a:lnTo>
                <a:lnTo>
                  <a:pt x="154" y="8"/>
                </a:lnTo>
                <a:lnTo>
                  <a:pt x="148" y="5"/>
                </a:lnTo>
                <a:lnTo>
                  <a:pt x="141" y="3"/>
                </a:lnTo>
                <a:lnTo>
                  <a:pt x="138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80" y="36"/>
                </a:moveTo>
                <a:lnTo>
                  <a:pt x="80" y="31"/>
                </a:lnTo>
                <a:lnTo>
                  <a:pt x="81" y="26"/>
                </a:lnTo>
                <a:lnTo>
                  <a:pt x="83" y="23"/>
                </a:lnTo>
                <a:lnTo>
                  <a:pt x="86" y="19"/>
                </a:lnTo>
                <a:lnTo>
                  <a:pt x="89" y="17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4" y="14"/>
                </a:lnTo>
                <a:lnTo>
                  <a:pt x="108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3" y="24"/>
                </a:lnTo>
                <a:lnTo>
                  <a:pt x="125" y="27"/>
                </a:lnTo>
                <a:lnTo>
                  <a:pt x="127" y="30"/>
                </a:lnTo>
                <a:lnTo>
                  <a:pt x="129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4" y="58"/>
                </a:lnTo>
                <a:lnTo>
                  <a:pt x="133" y="67"/>
                </a:lnTo>
                <a:lnTo>
                  <a:pt x="131" y="76"/>
                </a:lnTo>
                <a:lnTo>
                  <a:pt x="130" y="80"/>
                </a:lnTo>
                <a:lnTo>
                  <a:pt x="128" y="83"/>
                </a:lnTo>
                <a:lnTo>
                  <a:pt x="126" y="86"/>
                </a:lnTo>
                <a:lnTo>
                  <a:pt x="123" y="89"/>
                </a:lnTo>
                <a:lnTo>
                  <a:pt x="121" y="92"/>
                </a:lnTo>
                <a:lnTo>
                  <a:pt x="117" y="94"/>
                </a:lnTo>
                <a:lnTo>
                  <a:pt x="110" y="98"/>
                </a:lnTo>
                <a:lnTo>
                  <a:pt x="106" y="99"/>
                </a:lnTo>
                <a:lnTo>
                  <a:pt x="101" y="100"/>
                </a:lnTo>
                <a:lnTo>
                  <a:pt x="96" y="100"/>
                </a:lnTo>
                <a:lnTo>
                  <a:pt x="91" y="100"/>
                </a:lnTo>
                <a:lnTo>
                  <a:pt x="80" y="100"/>
                </a:lnTo>
                <a:lnTo>
                  <a:pt x="80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5" name="Freeform 14"/>
          <p:cNvSpPr>
            <a:spLocks noEditPoints="1"/>
          </p:cNvSpPr>
          <p:nvPr userDrawn="1"/>
        </p:nvSpPr>
        <p:spPr bwMode="auto">
          <a:xfrm>
            <a:off x="1595438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60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50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6" y="24"/>
              </a:cxn>
              <a:cxn ang="0">
                <a:pos x="147" y="40"/>
              </a:cxn>
              <a:cxn ang="0">
                <a:pos x="155" y="61"/>
              </a:cxn>
              <a:cxn ang="0">
                <a:pos x="157" y="79"/>
              </a:cxn>
              <a:cxn ang="0">
                <a:pos x="159" y="98"/>
              </a:cxn>
              <a:cxn ang="0">
                <a:pos x="158" y="130"/>
              </a:cxn>
              <a:cxn ang="0">
                <a:pos x="150" y="172"/>
              </a:cxn>
              <a:cxn ang="0">
                <a:pos x="142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40" y="213"/>
                </a:lnTo>
                <a:lnTo>
                  <a:pt x="150" y="210"/>
                </a:lnTo>
                <a:lnTo>
                  <a:pt x="160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5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5" y="32"/>
                </a:lnTo>
                <a:lnTo>
                  <a:pt x="177" y="25"/>
                </a:lnTo>
                <a:lnTo>
                  <a:pt x="168" y="19"/>
                </a:lnTo>
                <a:lnTo>
                  <a:pt x="160" y="13"/>
                </a:lnTo>
                <a:lnTo>
                  <a:pt x="150" y="9"/>
                </a:lnTo>
                <a:lnTo>
                  <a:pt x="140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6" y="24"/>
                </a:lnTo>
                <a:lnTo>
                  <a:pt x="141" y="29"/>
                </a:lnTo>
                <a:lnTo>
                  <a:pt x="144" y="34"/>
                </a:lnTo>
                <a:lnTo>
                  <a:pt x="147" y="40"/>
                </a:lnTo>
                <a:lnTo>
                  <a:pt x="150" y="46"/>
                </a:lnTo>
                <a:lnTo>
                  <a:pt x="153" y="53"/>
                </a:lnTo>
                <a:lnTo>
                  <a:pt x="155" y="61"/>
                </a:lnTo>
                <a:lnTo>
                  <a:pt x="155" y="65"/>
                </a:lnTo>
                <a:lnTo>
                  <a:pt x="156" y="70"/>
                </a:lnTo>
                <a:lnTo>
                  <a:pt x="157" y="79"/>
                </a:lnTo>
                <a:lnTo>
                  <a:pt x="158" y="83"/>
                </a:lnTo>
                <a:lnTo>
                  <a:pt x="158" y="88"/>
                </a:lnTo>
                <a:lnTo>
                  <a:pt x="159" y="98"/>
                </a:lnTo>
                <a:lnTo>
                  <a:pt x="159" y="109"/>
                </a:lnTo>
                <a:lnTo>
                  <a:pt x="159" y="120"/>
                </a:lnTo>
                <a:lnTo>
                  <a:pt x="158" y="130"/>
                </a:lnTo>
                <a:lnTo>
                  <a:pt x="156" y="149"/>
                </a:lnTo>
                <a:lnTo>
                  <a:pt x="153" y="165"/>
                </a:lnTo>
                <a:lnTo>
                  <a:pt x="150" y="172"/>
                </a:lnTo>
                <a:lnTo>
                  <a:pt x="147" y="179"/>
                </a:lnTo>
                <a:lnTo>
                  <a:pt x="144" y="185"/>
                </a:lnTo>
                <a:lnTo>
                  <a:pt x="142" y="187"/>
                </a:lnTo>
                <a:lnTo>
                  <a:pt x="141" y="190"/>
                </a:lnTo>
                <a:lnTo>
                  <a:pt x="136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Freeform 15"/>
          <p:cNvSpPr>
            <a:spLocks noEditPoints="1"/>
          </p:cNvSpPr>
          <p:nvPr userDrawn="1"/>
        </p:nvSpPr>
        <p:spPr bwMode="auto">
          <a:xfrm>
            <a:off x="1778000" y="652463"/>
            <a:ext cx="161925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6" y="197"/>
              </a:cxn>
              <a:cxn ang="0">
                <a:pos x="86" y="193"/>
              </a:cxn>
              <a:cxn ang="0">
                <a:pos x="81" y="186"/>
              </a:cxn>
              <a:cxn ang="0">
                <a:pos x="79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5" y="106"/>
              </a:cxn>
              <a:cxn ang="0">
                <a:pos x="166" y="100"/>
              </a:cxn>
              <a:cxn ang="0">
                <a:pos x="170" y="96"/>
              </a:cxn>
              <a:cxn ang="0">
                <a:pos x="178" y="86"/>
              </a:cxn>
              <a:cxn ang="0">
                <a:pos x="183" y="75"/>
              </a:cxn>
              <a:cxn ang="0">
                <a:pos x="186" y="63"/>
              </a:cxn>
              <a:cxn ang="0">
                <a:pos x="185" y="49"/>
              </a:cxn>
              <a:cxn ang="0">
                <a:pos x="183" y="37"/>
              </a:cxn>
              <a:cxn ang="0">
                <a:pos x="177" y="27"/>
              </a:cxn>
              <a:cxn ang="0">
                <a:pos x="173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19" y="14"/>
              </a:cxn>
              <a:cxn ang="0">
                <a:pos x="25" y="18"/>
              </a:cxn>
              <a:cxn ang="0">
                <a:pos x="28" y="23"/>
              </a:cxn>
              <a:cxn ang="0">
                <a:pos x="30" y="32"/>
              </a:cxn>
              <a:cxn ang="0">
                <a:pos x="30" y="184"/>
              </a:cxn>
              <a:cxn ang="0">
                <a:pos x="28" y="188"/>
              </a:cxn>
              <a:cxn ang="0">
                <a:pos x="25" y="193"/>
              </a:cxn>
              <a:cxn ang="0">
                <a:pos x="19" y="196"/>
              </a:cxn>
              <a:cxn ang="0">
                <a:pos x="8" y="198"/>
              </a:cxn>
              <a:cxn ang="0">
                <a:pos x="0" y="211"/>
              </a:cxn>
              <a:cxn ang="0">
                <a:pos x="79" y="36"/>
              </a:cxn>
              <a:cxn ang="0">
                <a:pos x="81" y="26"/>
              </a:cxn>
              <a:cxn ang="0">
                <a:pos x="85" y="19"/>
              </a:cxn>
              <a:cxn ang="0">
                <a:pos x="91" y="15"/>
              </a:cxn>
              <a:cxn ang="0">
                <a:pos x="99" y="14"/>
              </a:cxn>
              <a:cxn ang="0">
                <a:pos x="107" y="15"/>
              </a:cxn>
              <a:cxn ang="0">
                <a:pos x="114" y="17"/>
              </a:cxn>
              <a:cxn ang="0">
                <a:pos x="122" y="24"/>
              </a:cxn>
              <a:cxn ang="0">
                <a:pos x="126" y="30"/>
              </a:cxn>
              <a:cxn ang="0">
                <a:pos x="131" y="41"/>
              </a:cxn>
              <a:cxn ang="0">
                <a:pos x="133" y="49"/>
              </a:cxn>
              <a:cxn ang="0">
                <a:pos x="132" y="67"/>
              </a:cxn>
              <a:cxn ang="0">
                <a:pos x="129" y="80"/>
              </a:cxn>
              <a:cxn ang="0">
                <a:pos x="125" y="86"/>
              </a:cxn>
              <a:cxn ang="0">
                <a:pos x="120" y="92"/>
              </a:cxn>
              <a:cxn ang="0">
                <a:pos x="110" y="98"/>
              </a:cxn>
              <a:cxn ang="0">
                <a:pos x="101" y="100"/>
              </a:cxn>
              <a:cxn ang="0">
                <a:pos x="90" y="100"/>
              </a:cxn>
              <a:cxn ang="0">
                <a:pos x="79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3" y="198"/>
                </a:lnTo>
                <a:lnTo>
                  <a:pt x="96" y="197"/>
                </a:lnTo>
                <a:lnTo>
                  <a:pt x="90" y="196"/>
                </a:lnTo>
                <a:lnTo>
                  <a:pt x="86" y="193"/>
                </a:lnTo>
                <a:lnTo>
                  <a:pt x="83" y="190"/>
                </a:lnTo>
                <a:lnTo>
                  <a:pt x="81" y="186"/>
                </a:lnTo>
                <a:lnTo>
                  <a:pt x="79" y="182"/>
                </a:lnTo>
                <a:lnTo>
                  <a:pt x="79" y="176"/>
                </a:lnTo>
                <a:lnTo>
                  <a:pt x="79" y="114"/>
                </a:lnTo>
                <a:lnTo>
                  <a:pt x="114" y="114"/>
                </a:lnTo>
                <a:lnTo>
                  <a:pt x="121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49" y="109"/>
                </a:lnTo>
                <a:lnTo>
                  <a:pt x="155" y="106"/>
                </a:lnTo>
                <a:lnTo>
                  <a:pt x="161" y="103"/>
                </a:lnTo>
                <a:lnTo>
                  <a:pt x="166" y="100"/>
                </a:lnTo>
                <a:lnTo>
                  <a:pt x="168" y="98"/>
                </a:lnTo>
                <a:lnTo>
                  <a:pt x="170" y="96"/>
                </a:lnTo>
                <a:lnTo>
                  <a:pt x="174" y="91"/>
                </a:lnTo>
                <a:lnTo>
                  <a:pt x="178" y="86"/>
                </a:lnTo>
                <a:lnTo>
                  <a:pt x="181" y="81"/>
                </a:lnTo>
                <a:lnTo>
                  <a:pt x="183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7"/>
                </a:lnTo>
                <a:lnTo>
                  <a:pt x="180" y="32"/>
                </a:lnTo>
                <a:lnTo>
                  <a:pt x="177" y="27"/>
                </a:lnTo>
                <a:lnTo>
                  <a:pt x="175" y="24"/>
                </a:lnTo>
                <a:lnTo>
                  <a:pt x="173" y="22"/>
                </a:lnTo>
                <a:lnTo>
                  <a:pt x="169" y="18"/>
                </a:lnTo>
                <a:lnTo>
                  <a:pt x="165" y="14"/>
                </a:lnTo>
                <a:lnTo>
                  <a:pt x="159" y="11"/>
                </a:lnTo>
                <a:lnTo>
                  <a:pt x="154" y="8"/>
                </a:lnTo>
                <a:lnTo>
                  <a:pt x="147" y="5"/>
                </a:lnTo>
                <a:lnTo>
                  <a:pt x="141" y="3"/>
                </a:lnTo>
                <a:lnTo>
                  <a:pt x="137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8"/>
                </a:lnTo>
                <a:lnTo>
                  <a:pt x="26" y="19"/>
                </a:lnTo>
                <a:lnTo>
                  <a:pt x="28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79" y="36"/>
                </a:moveTo>
                <a:lnTo>
                  <a:pt x="79" y="31"/>
                </a:lnTo>
                <a:lnTo>
                  <a:pt x="81" y="26"/>
                </a:lnTo>
                <a:lnTo>
                  <a:pt x="83" y="23"/>
                </a:lnTo>
                <a:lnTo>
                  <a:pt x="85" y="19"/>
                </a:lnTo>
                <a:lnTo>
                  <a:pt x="88" y="17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2" y="24"/>
                </a:lnTo>
                <a:lnTo>
                  <a:pt x="124" y="27"/>
                </a:lnTo>
                <a:lnTo>
                  <a:pt x="126" y="30"/>
                </a:lnTo>
                <a:lnTo>
                  <a:pt x="128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3" y="58"/>
                </a:lnTo>
                <a:lnTo>
                  <a:pt x="132" y="67"/>
                </a:lnTo>
                <a:lnTo>
                  <a:pt x="131" y="76"/>
                </a:lnTo>
                <a:lnTo>
                  <a:pt x="129" y="80"/>
                </a:lnTo>
                <a:lnTo>
                  <a:pt x="127" y="83"/>
                </a:lnTo>
                <a:lnTo>
                  <a:pt x="125" y="86"/>
                </a:lnTo>
                <a:lnTo>
                  <a:pt x="123" y="89"/>
                </a:lnTo>
                <a:lnTo>
                  <a:pt x="120" y="92"/>
                </a:lnTo>
                <a:lnTo>
                  <a:pt x="117" y="94"/>
                </a:lnTo>
                <a:lnTo>
                  <a:pt x="110" y="98"/>
                </a:lnTo>
                <a:lnTo>
                  <a:pt x="105" y="99"/>
                </a:lnTo>
                <a:lnTo>
                  <a:pt x="101" y="100"/>
                </a:lnTo>
                <a:lnTo>
                  <a:pt x="96" y="100"/>
                </a:lnTo>
                <a:lnTo>
                  <a:pt x="90" y="100"/>
                </a:lnTo>
                <a:lnTo>
                  <a:pt x="79" y="100"/>
                </a:lnTo>
                <a:lnTo>
                  <a:pt x="79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Freeform 16"/>
          <p:cNvSpPr>
            <a:spLocks noEditPoints="1"/>
          </p:cNvSpPr>
          <p:nvPr userDrawn="1"/>
        </p:nvSpPr>
        <p:spPr bwMode="auto">
          <a:xfrm>
            <a:off x="1947863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59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49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5" y="24"/>
              </a:cxn>
              <a:cxn ang="0">
                <a:pos x="146" y="40"/>
              </a:cxn>
              <a:cxn ang="0">
                <a:pos x="154" y="61"/>
              </a:cxn>
              <a:cxn ang="0">
                <a:pos x="156" y="79"/>
              </a:cxn>
              <a:cxn ang="0">
                <a:pos x="158" y="98"/>
              </a:cxn>
              <a:cxn ang="0">
                <a:pos x="157" y="130"/>
              </a:cxn>
              <a:cxn ang="0">
                <a:pos x="149" y="172"/>
              </a:cxn>
              <a:cxn ang="0">
                <a:pos x="141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39" y="213"/>
                </a:lnTo>
                <a:lnTo>
                  <a:pt x="149" y="210"/>
                </a:lnTo>
                <a:lnTo>
                  <a:pt x="159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4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4" y="32"/>
                </a:lnTo>
                <a:lnTo>
                  <a:pt x="177" y="25"/>
                </a:lnTo>
                <a:lnTo>
                  <a:pt x="168" y="19"/>
                </a:lnTo>
                <a:lnTo>
                  <a:pt x="159" y="13"/>
                </a:lnTo>
                <a:lnTo>
                  <a:pt x="149" y="9"/>
                </a:lnTo>
                <a:lnTo>
                  <a:pt x="139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5" y="24"/>
                </a:lnTo>
                <a:lnTo>
                  <a:pt x="139" y="29"/>
                </a:lnTo>
                <a:lnTo>
                  <a:pt x="143" y="34"/>
                </a:lnTo>
                <a:lnTo>
                  <a:pt x="146" y="40"/>
                </a:lnTo>
                <a:lnTo>
                  <a:pt x="149" y="46"/>
                </a:lnTo>
                <a:lnTo>
                  <a:pt x="152" y="53"/>
                </a:lnTo>
                <a:lnTo>
                  <a:pt x="154" y="61"/>
                </a:lnTo>
                <a:lnTo>
                  <a:pt x="154" y="65"/>
                </a:lnTo>
                <a:lnTo>
                  <a:pt x="155" y="70"/>
                </a:lnTo>
                <a:lnTo>
                  <a:pt x="156" y="79"/>
                </a:lnTo>
                <a:lnTo>
                  <a:pt x="157" y="83"/>
                </a:lnTo>
                <a:lnTo>
                  <a:pt x="157" y="88"/>
                </a:lnTo>
                <a:lnTo>
                  <a:pt x="158" y="98"/>
                </a:lnTo>
                <a:lnTo>
                  <a:pt x="158" y="109"/>
                </a:lnTo>
                <a:lnTo>
                  <a:pt x="158" y="120"/>
                </a:lnTo>
                <a:lnTo>
                  <a:pt x="157" y="130"/>
                </a:lnTo>
                <a:lnTo>
                  <a:pt x="155" y="149"/>
                </a:lnTo>
                <a:lnTo>
                  <a:pt x="152" y="165"/>
                </a:lnTo>
                <a:lnTo>
                  <a:pt x="149" y="172"/>
                </a:lnTo>
                <a:lnTo>
                  <a:pt x="146" y="179"/>
                </a:lnTo>
                <a:lnTo>
                  <a:pt x="143" y="185"/>
                </a:lnTo>
                <a:lnTo>
                  <a:pt x="141" y="187"/>
                </a:lnTo>
                <a:lnTo>
                  <a:pt x="139" y="190"/>
                </a:lnTo>
                <a:lnTo>
                  <a:pt x="135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Freeform 17"/>
          <p:cNvSpPr>
            <a:spLocks noEditPoints="1"/>
          </p:cNvSpPr>
          <p:nvPr userDrawn="1"/>
        </p:nvSpPr>
        <p:spPr bwMode="auto">
          <a:xfrm>
            <a:off x="2292350" y="649288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4" y="202"/>
              </a:cxn>
              <a:cxn ang="0">
                <a:pos x="61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8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5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4" y="180"/>
              </a:cxn>
              <a:cxn ang="0">
                <a:pos x="30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4" y="202"/>
                </a:lnTo>
                <a:lnTo>
                  <a:pt x="61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8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5" y="202"/>
                </a:lnTo>
                <a:lnTo>
                  <a:pt x="140" y="202"/>
                </a:lnTo>
                <a:lnTo>
                  <a:pt x="135" y="203"/>
                </a:lnTo>
                <a:lnTo>
                  <a:pt x="123" y="203"/>
                </a:lnTo>
                <a:lnTo>
                  <a:pt x="123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4" y="180"/>
                </a:lnTo>
                <a:lnTo>
                  <a:pt x="30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9" name="Freeform 18"/>
          <p:cNvSpPr>
            <a:spLocks noEditPoints="1"/>
          </p:cNvSpPr>
          <p:nvPr userDrawn="1"/>
        </p:nvSpPr>
        <p:spPr bwMode="auto">
          <a:xfrm>
            <a:off x="2493963" y="652463"/>
            <a:ext cx="177800" cy="171450"/>
          </a:xfrm>
          <a:custGeom>
            <a:avLst/>
            <a:gdLst/>
            <a:ahLst/>
            <a:cxnLst>
              <a:cxn ang="0">
                <a:pos x="192" y="179"/>
              </a:cxn>
              <a:cxn ang="0">
                <a:pos x="189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5" y="154"/>
              </a:cxn>
              <a:cxn ang="0">
                <a:pos x="155" y="131"/>
              </a:cxn>
              <a:cxn ang="0">
                <a:pos x="147" y="122"/>
              </a:cxn>
              <a:cxn ang="0">
                <a:pos x="135" y="114"/>
              </a:cxn>
              <a:cxn ang="0">
                <a:pos x="119" y="109"/>
              </a:cxn>
              <a:cxn ang="0">
                <a:pos x="125" y="106"/>
              </a:cxn>
              <a:cxn ang="0">
                <a:pos x="151" y="101"/>
              </a:cxn>
              <a:cxn ang="0">
                <a:pos x="167" y="93"/>
              </a:cxn>
              <a:cxn ang="0">
                <a:pos x="180" y="81"/>
              </a:cxn>
              <a:cxn ang="0">
                <a:pos x="186" y="63"/>
              </a:cxn>
              <a:cxn ang="0">
                <a:pos x="185" y="43"/>
              </a:cxn>
              <a:cxn ang="0">
                <a:pos x="179" y="27"/>
              </a:cxn>
              <a:cxn ang="0">
                <a:pos x="167" y="15"/>
              </a:cxn>
              <a:cxn ang="0">
                <a:pos x="149" y="6"/>
              </a:cxn>
              <a:cxn ang="0">
                <a:pos x="126" y="1"/>
              </a:cxn>
              <a:cxn ang="0">
                <a:pos x="0" y="0"/>
              </a:cxn>
              <a:cxn ang="0">
                <a:pos x="15" y="13"/>
              </a:cxn>
              <a:cxn ang="0">
                <a:pos x="26" y="18"/>
              </a:cxn>
              <a:cxn ang="0">
                <a:pos x="30" y="27"/>
              </a:cxn>
              <a:cxn ang="0">
                <a:pos x="30" y="184"/>
              </a:cxn>
              <a:cxn ang="0">
                <a:pos x="27" y="191"/>
              </a:cxn>
              <a:cxn ang="0">
                <a:pos x="20" y="196"/>
              </a:cxn>
              <a:cxn ang="0">
                <a:pos x="0" y="199"/>
              </a:cxn>
              <a:cxn ang="0">
                <a:pos x="109" y="199"/>
              </a:cxn>
              <a:cxn ang="0">
                <a:pos x="89" y="195"/>
              </a:cxn>
              <a:cxn ang="0">
                <a:pos x="82" y="189"/>
              </a:cxn>
              <a:cxn ang="0">
                <a:pos x="80" y="183"/>
              </a:cxn>
              <a:cxn ang="0">
                <a:pos x="80" y="110"/>
              </a:cxn>
              <a:cxn ang="0">
                <a:pos x="99" y="114"/>
              </a:cxn>
              <a:cxn ang="0">
                <a:pos x="106" y="119"/>
              </a:cxn>
              <a:cxn ang="0">
                <a:pos x="111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4" y="207"/>
              </a:cxn>
              <a:cxn ang="0">
                <a:pos x="146" y="213"/>
              </a:cxn>
              <a:cxn ang="0">
                <a:pos x="162" y="215"/>
              </a:cxn>
              <a:cxn ang="0">
                <a:pos x="178" y="212"/>
              </a:cxn>
              <a:cxn ang="0">
                <a:pos x="190" y="207"/>
              </a:cxn>
              <a:cxn ang="0">
                <a:pos x="204" y="185"/>
              </a:cxn>
              <a:cxn ang="0">
                <a:pos x="207" y="170"/>
              </a:cxn>
              <a:cxn ang="0">
                <a:pos x="80" y="32"/>
              </a:cxn>
              <a:cxn ang="0">
                <a:pos x="83" y="20"/>
              </a:cxn>
              <a:cxn ang="0">
                <a:pos x="92" y="15"/>
              </a:cxn>
              <a:cxn ang="0">
                <a:pos x="103" y="14"/>
              </a:cxn>
              <a:cxn ang="0">
                <a:pos x="114" y="17"/>
              </a:cxn>
              <a:cxn ang="0">
                <a:pos x="125" y="26"/>
              </a:cxn>
              <a:cxn ang="0">
                <a:pos x="130" y="35"/>
              </a:cxn>
              <a:cxn ang="0">
                <a:pos x="133" y="52"/>
              </a:cxn>
              <a:cxn ang="0">
                <a:pos x="133" y="68"/>
              </a:cxn>
              <a:cxn ang="0">
                <a:pos x="128" y="82"/>
              </a:cxn>
              <a:cxn ang="0">
                <a:pos x="122" y="88"/>
              </a:cxn>
              <a:cxn ang="0">
                <a:pos x="111" y="94"/>
              </a:cxn>
              <a:cxn ang="0">
                <a:pos x="92" y="98"/>
              </a:cxn>
            </a:cxnLst>
            <a:rect l="0" t="0" r="r" b="b"/>
            <a:pathLst>
              <a:path w="207" h="215">
                <a:moveTo>
                  <a:pt x="194" y="164"/>
                </a:moveTo>
                <a:lnTo>
                  <a:pt x="193" y="172"/>
                </a:lnTo>
                <a:lnTo>
                  <a:pt x="192" y="179"/>
                </a:lnTo>
                <a:lnTo>
                  <a:pt x="190" y="182"/>
                </a:lnTo>
                <a:lnTo>
                  <a:pt x="190" y="184"/>
                </a:lnTo>
                <a:lnTo>
                  <a:pt x="189" y="185"/>
                </a:lnTo>
                <a:lnTo>
                  <a:pt x="187" y="186"/>
                </a:lnTo>
                <a:lnTo>
                  <a:pt x="184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1" y="171"/>
                </a:lnTo>
                <a:lnTo>
                  <a:pt x="165" y="154"/>
                </a:lnTo>
                <a:lnTo>
                  <a:pt x="162" y="146"/>
                </a:lnTo>
                <a:lnTo>
                  <a:pt x="159" y="138"/>
                </a:lnTo>
                <a:lnTo>
                  <a:pt x="155" y="131"/>
                </a:lnTo>
                <a:lnTo>
                  <a:pt x="153" y="128"/>
                </a:lnTo>
                <a:lnTo>
                  <a:pt x="150" y="125"/>
                </a:lnTo>
                <a:lnTo>
                  <a:pt x="147" y="122"/>
                </a:lnTo>
                <a:lnTo>
                  <a:pt x="144" y="119"/>
                </a:lnTo>
                <a:lnTo>
                  <a:pt x="140" y="116"/>
                </a:lnTo>
                <a:lnTo>
                  <a:pt x="135" y="114"/>
                </a:lnTo>
                <a:lnTo>
                  <a:pt x="130" y="112"/>
                </a:lnTo>
                <a:lnTo>
                  <a:pt x="125" y="110"/>
                </a:lnTo>
                <a:lnTo>
                  <a:pt x="119" y="109"/>
                </a:lnTo>
                <a:lnTo>
                  <a:pt x="112" y="108"/>
                </a:lnTo>
                <a:lnTo>
                  <a:pt x="112" y="107"/>
                </a:lnTo>
                <a:lnTo>
                  <a:pt x="125" y="106"/>
                </a:lnTo>
                <a:lnTo>
                  <a:pt x="138" y="105"/>
                </a:lnTo>
                <a:lnTo>
                  <a:pt x="145" y="103"/>
                </a:lnTo>
                <a:lnTo>
                  <a:pt x="151" y="101"/>
                </a:lnTo>
                <a:lnTo>
                  <a:pt x="157" y="99"/>
                </a:lnTo>
                <a:lnTo>
                  <a:pt x="162" y="96"/>
                </a:lnTo>
                <a:lnTo>
                  <a:pt x="167" y="93"/>
                </a:lnTo>
                <a:lnTo>
                  <a:pt x="172" y="90"/>
                </a:lnTo>
                <a:lnTo>
                  <a:pt x="176" y="86"/>
                </a:lnTo>
                <a:lnTo>
                  <a:pt x="180" y="81"/>
                </a:lnTo>
                <a:lnTo>
                  <a:pt x="182" y="76"/>
                </a:lnTo>
                <a:lnTo>
                  <a:pt x="185" y="70"/>
                </a:lnTo>
                <a:lnTo>
                  <a:pt x="186" y="63"/>
                </a:lnTo>
                <a:lnTo>
                  <a:pt x="186" y="56"/>
                </a:lnTo>
                <a:lnTo>
                  <a:pt x="186" y="50"/>
                </a:lnTo>
                <a:lnTo>
                  <a:pt x="185" y="43"/>
                </a:lnTo>
                <a:lnTo>
                  <a:pt x="184" y="38"/>
                </a:lnTo>
                <a:lnTo>
                  <a:pt x="181" y="32"/>
                </a:lnTo>
                <a:lnTo>
                  <a:pt x="179" y="27"/>
                </a:lnTo>
                <a:lnTo>
                  <a:pt x="175" y="23"/>
                </a:lnTo>
                <a:lnTo>
                  <a:pt x="171" y="18"/>
                </a:lnTo>
                <a:lnTo>
                  <a:pt x="167" y="15"/>
                </a:lnTo>
                <a:lnTo>
                  <a:pt x="161" y="11"/>
                </a:lnTo>
                <a:lnTo>
                  <a:pt x="156" y="8"/>
                </a:lnTo>
                <a:lnTo>
                  <a:pt x="149" y="6"/>
                </a:lnTo>
                <a:lnTo>
                  <a:pt x="142" y="3"/>
                </a:lnTo>
                <a:lnTo>
                  <a:pt x="134" y="2"/>
                </a:lnTo>
                <a:lnTo>
                  <a:pt x="126" y="1"/>
                </a:lnTo>
                <a:lnTo>
                  <a:pt x="117" y="0"/>
                </a:lnTo>
                <a:lnTo>
                  <a:pt x="108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09" y="211"/>
                </a:lnTo>
                <a:lnTo>
                  <a:pt x="109" y="199"/>
                </a:lnTo>
                <a:lnTo>
                  <a:pt x="100" y="198"/>
                </a:lnTo>
                <a:lnTo>
                  <a:pt x="94" y="197"/>
                </a:lnTo>
                <a:lnTo>
                  <a:pt x="89" y="195"/>
                </a:lnTo>
                <a:lnTo>
                  <a:pt x="85" y="193"/>
                </a:lnTo>
                <a:lnTo>
                  <a:pt x="83" y="191"/>
                </a:lnTo>
                <a:lnTo>
                  <a:pt x="82" y="189"/>
                </a:lnTo>
                <a:lnTo>
                  <a:pt x="81" y="187"/>
                </a:lnTo>
                <a:lnTo>
                  <a:pt x="81" y="185"/>
                </a:lnTo>
                <a:lnTo>
                  <a:pt x="80" y="183"/>
                </a:lnTo>
                <a:lnTo>
                  <a:pt x="80" y="180"/>
                </a:lnTo>
                <a:lnTo>
                  <a:pt x="80" y="174"/>
                </a:lnTo>
                <a:lnTo>
                  <a:pt x="80" y="110"/>
                </a:lnTo>
                <a:lnTo>
                  <a:pt x="91" y="112"/>
                </a:lnTo>
                <a:lnTo>
                  <a:pt x="95" y="113"/>
                </a:lnTo>
                <a:lnTo>
                  <a:pt x="99" y="114"/>
                </a:lnTo>
                <a:lnTo>
                  <a:pt x="102" y="116"/>
                </a:lnTo>
                <a:lnTo>
                  <a:pt x="105" y="118"/>
                </a:lnTo>
                <a:lnTo>
                  <a:pt x="106" y="119"/>
                </a:lnTo>
                <a:lnTo>
                  <a:pt x="108" y="121"/>
                </a:lnTo>
                <a:lnTo>
                  <a:pt x="109" y="123"/>
                </a:lnTo>
                <a:lnTo>
                  <a:pt x="111" y="126"/>
                </a:lnTo>
                <a:lnTo>
                  <a:pt x="112" y="130"/>
                </a:lnTo>
                <a:lnTo>
                  <a:pt x="114" y="138"/>
                </a:lnTo>
                <a:lnTo>
                  <a:pt x="115" y="149"/>
                </a:lnTo>
                <a:lnTo>
                  <a:pt x="116" y="162"/>
                </a:lnTo>
                <a:lnTo>
                  <a:pt x="117" y="174"/>
                </a:lnTo>
                <a:lnTo>
                  <a:pt x="118" y="180"/>
                </a:lnTo>
                <a:lnTo>
                  <a:pt x="120" y="185"/>
                </a:lnTo>
                <a:lnTo>
                  <a:pt x="123" y="194"/>
                </a:lnTo>
                <a:lnTo>
                  <a:pt x="125" y="198"/>
                </a:lnTo>
                <a:lnTo>
                  <a:pt x="128" y="202"/>
                </a:lnTo>
                <a:lnTo>
                  <a:pt x="131" y="205"/>
                </a:lnTo>
                <a:lnTo>
                  <a:pt x="134" y="207"/>
                </a:lnTo>
                <a:lnTo>
                  <a:pt x="138" y="210"/>
                </a:lnTo>
                <a:lnTo>
                  <a:pt x="142" y="211"/>
                </a:lnTo>
                <a:lnTo>
                  <a:pt x="146" y="213"/>
                </a:lnTo>
                <a:lnTo>
                  <a:pt x="151" y="214"/>
                </a:lnTo>
                <a:lnTo>
                  <a:pt x="156" y="214"/>
                </a:lnTo>
                <a:lnTo>
                  <a:pt x="162" y="215"/>
                </a:lnTo>
                <a:lnTo>
                  <a:pt x="168" y="214"/>
                </a:lnTo>
                <a:lnTo>
                  <a:pt x="173" y="214"/>
                </a:lnTo>
                <a:lnTo>
                  <a:pt x="178" y="212"/>
                </a:lnTo>
                <a:lnTo>
                  <a:pt x="182" y="211"/>
                </a:lnTo>
                <a:lnTo>
                  <a:pt x="187" y="209"/>
                </a:lnTo>
                <a:lnTo>
                  <a:pt x="190" y="207"/>
                </a:lnTo>
                <a:lnTo>
                  <a:pt x="196" y="201"/>
                </a:lnTo>
                <a:lnTo>
                  <a:pt x="201" y="193"/>
                </a:lnTo>
                <a:lnTo>
                  <a:pt x="204" y="185"/>
                </a:lnTo>
                <a:lnTo>
                  <a:pt x="205" y="180"/>
                </a:lnTo>
                <a:lnTo>
                  <a:pt x="206" y="175"/>
                </a:lnTo>
                <a:lnTo>
                  <a:pt x="207" y="170"/>
                </a:lnTo>
                <a:lnTo>
                  <a:pt x="207" y="164"/>
                </a:lnTo>
                <a:lnTo>
                  <a:pt x="194" y="164"/>
                </a:lnTo>
                <a:close/>
                <a:moveTo>
                  <a:pt x="80" y="32"/>
                </a:moveTo>
                <a:lnTo>
                  <a:pt x="80" y="27"/>
                </a:lnTo>
                <a:lnTo>
                  <a:pt x="81" y="23"/>
                </a:lnTo>
                <a:lnTo>
                  <a:pt x="83" y="20"/>
                </a:lnTo>
                <a:lnTo>
                  <a:pt x="86" y="18"/>
                </a:lnTo>
                <a:lnTo>
                  <a:pt x="88" y="16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17" y="19"/>
                </a:lnTo>
                <a:lnTo>
                  <a:pt x="120" y="21"/>
                </a:lnTo>
                <a:lnTo>
                  <a:pt x="125" y="26"/>
                </a:lnTo>
                <a:lnTo>
                  <a:pt x="127" y="28"/>
                </a:lnTo>
                <a:lnTo>
                  <a:pt x="128" y="32"/>
                </a:lnTo>
                <a:lnTo>
                  <a:pt x="130" y="35"/>
                </a:lnTo>
                <a:lnTo>
                  <a:pt x="131" y="39"/>
                </a:lnTo>
                <a:lnTo>
                  <a:pt x="133" y="47"/>
                </a:lnTo>
                <a:lnTo>
                  <a:pt x="133" y="52"/>
                </a:lnTo>
                <a:lnTo>
                  <a:pt x="134" y="56"/>
                </a:lnTo>
                <a:lnTo>
                  <a:pt x="133" y="63"/>
                </a:lnTo>
                <a:lnTo>
                  <a:pt x="133" y="68"/>
                </a:lnTo>
                <a:lnTo>
                  <a:pt x="131" y="73"/>
                </a:lnTo>
                <a:lnTo>
                  <a:pt x="130" y="78"/>
                </a:lnTo>
                <a:lnTo>
                  <a:pt x="128" y="82"/>
                </a:lnTo>
                <a:lnTo>
                  <a:pt x="125" y="85"/>
                </a:lnTo>
                <a:lnTo>
                  <a:pt x="124" y="86"/>
                </a:lnTo>
                <a:lnTo>
                  <a:pt x="122" y="88"/>
                </a:lnTo>
                <a:lnTo>
                  <a:pt x="119" y="90"/>
                </a:lnTo>
                <a:lnTo>
                  <a:pt x="115" y="92"/>
                </a:lnTo>
                <a:lnTo>
                  <a:pt x="111" y="94"/>
                </a:lnTo>
                <a:lnTo>
                  <a:pt x="102" y="96"/>
                </a:lnTo>
                <a:lnTo>
                  <a:pt x="97" y="97"/>
                </a:lnTo>
                <a:lnTo>
                  <a:pt x="92" y="98"/>
                </a:lnTo>
                <a:lnTo>
                  <a:pt x="80" y="98"/>
                </a:lnTo>
                <a:lnTo>
                  <a:pt x="80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" name="Freeform 19"/>
          <p:cNvSpPr>
            <a:spLocks/>
          </p:cNvSpPr>
          <p:nvPr userDrawn="1"/>
        </p:nvSpPr>
        <p:spPr bwMode="auto">
          <a:xfrm>
            <a:off x="2667000" y="652463"/>
            <a:ext cx="168275" cy="1682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5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5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197" y="130"/>
              </a:cxn>
              <a:cxn ang="0">
                <a:pos x="182" y="138"/>
              </a:cxn>
              <a:cxn ang="0">
                <a:pos x="177" y="151"/>
              </a:cxn>
              <a:cxn ang="0">
                <a:pos x="166" y="169"/>
              </a:cxn>
              <a:cxn ang="0">
                <a:pos x="157" y="179"/>
              </a:cxn>
              <a:cxn ang="0">
                <a:pos x="147" y="186"/>
              </a:cxn>
              <a:cxn ang="0">
                <a:pos x="135" y="192"/>
              </a:cxn>
              <a:cxn ang="0">
                <a:pos x="122" y="196"/>
              </a:cxn>
              <a:cxn ang="0">
                <a:pos x="107" y="197"/>
              </a:cxn>
              <a:cxn ang="0">
                <a:pos x="95" y="196"/>
              </a:cxn>
              <a:cxn ang="0">
                <a:pos x="88" y="193"/>
              </a:cxn>
              <a:cxn ang="0">
                <a:pos x="83" y="186"/>
              </a:cxn>
              <a:cxn ang="0">
                <a:pos x="82" y="177"/>
              </a:cxn>
              <a:cxn ang="0">
                <a:pos x="92" y="107"/>
              </a:cxn>
              <a:cxn ang="0">
                <a:pos x="101" y="109"/>
              </a:cxn>
              <a:cxn ang="0">
                <a:pos x="108" y="111"/>
              </a:cxn>
              <a:cxn ang="0">
                <a:pos x="116" y="116"/>
              </a:cxn>
              <a:cxn ang="0">
                <a:pos x="121" y="122"/>
              </a:cxn>
              <a:cxn ang="0">
                <a:pos x="125" y="129"/>
              </a:cxn>
              <a:cxn ang="0">
                <a:pos x="130" y="143"/>
              </a:cxn>
              <a:cxn ang="0">
                <a:pos x="142" y="57"/>
              </a:cxn>
              <a:cxn ang="0">
                <a:pos x="127" y="67"/>
              </a:cxn>
              <a:cxn ang="0">
                <a:pos x="119" y="81"/>
              </a:cxn>
              <a:cxn ang="0">
                <a:pos x="111" y="88"/>
              </a:cxn>
              <a:cxn ang="0">
                <a:pos x="104" y="91"/>
              </a:cxn>
              <a:cxn ang="0">
                <a:pos x="92" y="93"/>
              </a:cxn>
              <a:cxn ang="0">
                <a:pos x="82" y="33"/>
              </a:cxn>
              <a:cxn ang="0">
                <a:pos x="83" y="24"/>
              </a:cxn>
              <a:cxn ang="0">
                <a:pos x="88" y="18"/>
              </a:cxn>
              <a:cxn ang="0">
                <a:pos x="95" y="15"/>
              </a:cxn>
              <a:cxn ang="0">
                <a:pos x="107" y="14"/>
              </a:cxn>
              <a:cxn ang="0">
                <a:pos x="120" y="15"/>
              </a:cxn>
              <a:cxn ang="0">
                <a:pos x="132" y="18"/>
              </a:cxn>
              <a:cxn ang="0">
                <a:pos x="143" y="23"/>
              </a:cxn>
              <a:cxn ang="0">
                <a:pos x="153" y="29"/>
              </a:cxn>
              <a:cxn ang="0">
                <a:pos x="161" y="38"/>
              </a:cxn>
              <a:cxn ang="0">
                <a:pos x="168" y="49"/>
              </a:cxn>
              <a:cxn ang="0">
                <a:pos x="174" y="61"/>
              </a:cxn>
              <a:cxn ang="0">
                <a:pos x="192" y="75"/>
              </a:cxn>
            </a:cxnLst>
            <a:rect l="0" t="0" r="r" b="b"/>
            <a:pathLst>
              <a:path w="197" h="211">
                <a:moveTo>
                  <a:pt x="190" y="0"/>
                </a:move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95" y="211"/>
                </a:lnTo>
                <a:lnTo>
                  <a:pt x="197" y="130"/>
                </a:lnTo>
                <a:lnTo>
                  <a:pt x="184" y="130"/>
                </a:lnTo>
                <a:lnTo>
                  <a:pt x="182" y="138"/>
                </a:lnTo>
                <a:lnTo>
                  <a:pt x="179" y="145"/>
                </a:lnTo>
                <a:lnTo>
                  <a:pt x="177" y="151"/>
                </a:lnTo>
                <a:lnTo>
                  <a:pt x="174" y="158"/>
                </a:lnTo>
                <a:lnTo>
                  <a:pt x="166" y="169"/>
                </a:lnTo>
                <a:lnTo>
                  <a:pt x="162" y="174"/>
                </a:lnTo>
                <a:lnTo>
                  <a:pt x="157" y="179"/>
                </a:lnTo>
                <a:lnTo>
                  <a:pt x="152" y="183"/>
                </a:lnTo>
                <a:lnTo>
                  <a:pt x="147" y="186"/>
                </a:lnTo>
                <a:lnTo>
                  <a:pt x="141" y="189"/>
                </a:lnTo>
                <a:lnTo>
                  <a:pt x="135" y="192"/>
                </a:lnTo>
                <a:lnTo>
                  <a:pt x="129" y="194"/>
                </a:lnTo>
                <a:lnTo>
                  <a:pt x="122" y="196"/>
                </a:lnTo>
                <a:lnTo>
                  <a:pt x="115" y="196"/>
                </a:lnTo>
                <a:lnTo>
                  <a:pt x="107" y="197"/>
                </a:lnTo>
                <a:lnTo>
                  <a:pt x="101" y="196"/>
                </a:lnTo>
                <a:lnTo>
                  <a:pt x="95" y="196"/>
                </a:lnTo>
                <a:lnTo>
                  <a:pt x="91" y="194"/>
                </a:lnTo>
                <a:lnTo>
                  <a:pt x="88" y="193"/>
                </a:lnTo>
                <a:lnTo>
                  <a:pt x="85" y="190"/>
                </a:lnTo>
                <a:lnTo>
                  <a:pt x="83" y="186"/>
                </a:lnTo>
                <a:lnTo>
                  <a:pt x="82" y="182"/>
                </a:lnTo>
                <a:lnTo>
                  <a:pt x="82" y="177"/>
                </a:lnTo>
                <a:lnTo>
                  <a:pt x="82" y="107"/>
                </a:lnTo>
                <a:lnTo>
                  <a:pt x="92" y="107"/>
                </a:lnTo>
                <a:lnTo>
                  <a:pt x="97" y="108"/>
                </a:lnTo>
                <a:lnTo>
                  <a:pt x="101" y="109"/>
                </a:lnTo>
                <a:lnTo>
                  <a:pt x="104" y="110"/>
                </a:lnTo>
                <a:lnTo>
                  <a:pt x="108" y="111"/>
                </a:lnTo>
                <a:lnTo>
                  <a:pt x="114" y="114"/>
                </a:lnTo>
                <a:lnTo>
                  <a:pt x="116" y="116"/>
                </a:lnTo>
                <a:lnTo>
                  <a:pt x="119" y="119"/>
                </a:lnTo>
                <a:lnTo>
                  <a:pt x="121" y="122"/>
                </a:lnTo>
                <a:lnTo>
                  <a:pt x="123" y="125"/>
                </a:lnTo>
                <a:lnTo>
                  <a:pt x="125" y="129"/>
                </a:lnTo>
                <a:lnTo>
                  <a:pt x="127" y="133"/>
                </a:lnTo>
                <a:lnTo>
                  <a:pt x="130" y="143"/>
                </a:lnTo>
                <a:lnTo>
                  <a:pt x="142" y="143"/>
                </a:lnTo>
                <a:lnTo>
                  <a:pt x="142" y="57"/>
                </a:lnTo>
                <a:lnTo>
                  <a:pt x="130" y="57"/>
                </a:lnTo>
                <a:lnTo>
                  <a:pt x="127" y="67"/>
                </a:lnTo>
                <a:lnTo>
                  <a:pt x="123" y="75"/>
                </a:lnTo>
                <a:lnTo>
                  <a:pt x="119" y="81"/>
                </a:lnTo>
                <a:lnTo>
                  <a:pt x="114" y="86"/>
                </a:lnTo>
                <a:lnTo>
                  <a:pt x="111" y="88"/>
                </a:lnTo>
                <a:lnTo>
                  <a:pt x="108" y="89"/>
                </a:lnTo>
                <a:lnTo>
                  <a:pt x="104" y="91"/>
                </a:lnTo>
                <a:lnTo>
                  <a:pt x="101" y="91"/>
                </a:lnTo>
                <a:lnTo>
                  <a:pt x="92" y="93"/>
                </a:lnTo>
                <a:lnTo>
                  <a:pt x="82" y="93"/>
                </a:lnTo>
                <a:lnTo>
                  <a:pt x="82" y="33"/>
                </a:lnTo>
                <a:lnTo>
                  <a:pt x="82" y="28"/>
                </a:lnTo>
                <a:lnTo>
                  <a:pt x="83" y="24"/>
                </a:lnTo>
                <a:lnTo>
                  <a:pt x="85" y="21"/>
                </a:lnTo>
                <a:lnTo>
                  <a:pt x="88" y="18"/>
                </a:lnTo>
                <a:lnTo>
                  <a:pt x="91" y="16"/>
                </a:lnTo>
                <a:lnTo>
                  <a:pt x="95" y="15"/>
                </a:lnTo>
                <a:lnTo>
                  <a:pt x="101" y="14"/>
                </a:lnTo>
                <a:lnTo>
                  <a:pt x="107" y="14"/>
                </a:lnTo>
                <a:lnTo>
                  <a:pt x="114" y="14"/>
                </a:lnTo>
                <a:lnTo>
                  <a:pt x="120" y="15"/>
                </a:lnTo>
                <a:lnTo>
                  <a:pt x="126" y="16"/>
                </a:lnTo>
                <a:lnTo>
                  <a:pt x="132" y="18"/>
                </a:lnTo>
                <a:lnTo>
                  <a:pt x="138" y="20"/>
                </a:lnTo>
                <a:lnTo>
                  <a:pt x="143" y="23"/>
                </a:lnTo>
                <a:lnTo>
                  <a:pt x="148" y="26"/>
                </a:lnTo>
                <a:lnTo>
                  <a:pt x="153" y="29"/>
                </a:lnTo>
                <a:lnTo>
                  <a:pt x="157" y="33"/>
                </a:lnTo>
                <a:lnTo>
                  <a:pt x="161" y="38"/>
                </a:lnTo>
                <a:lnTo>
                  <a:pt x="165" y="43"/>
                </a:lnTo>
                <a:lnTo>
                  <a:pt x="168" y="49"/>
                </a:lnTo>
                <a:lnTo>
                  <a:pt x="171" y="55"/>
                </a:lnTo>
                <a:lnTo>
                  <a:pt x="174" y="61"/>
                </a:lnTo>
                <a:lnTo>
                  <a:pt x="179" y="75"/>
                </a:lnTo>
                <a:lnTo>
                  <a:pt x="192" y="75"/>
                </a:lnTo>
                <a:lnTo>
                  <a:pt x="190" y="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1" name="Freeform 20"/>
          <p:cNvSpPr>
            <a:spLocks/>
          </p:cNvSpPr>
          <p:nvPr userDrawn="1"/>
        </p:nvSpPr>
        <p:spPr bwMode="auto">
          <a:xfrm>
            <a:off x="2133600" y="652463"/>
            <a:ext cx="155575" cy="168275"/>
          </a:xfrm>
          <a:custGeom>
            <a:avLst/>
            <a:gdLst/>
            <a:ahLst/>
            <a:cxnLst>
              <a:cxn ang="0">
                <a:pos x="177" y="211"/>
              </a:cxn>
              <a:cxn ang="0">
                <a:pos x="179" y="130"/>
              </a:cxn>
              <a:cxn ang="0">
                <a:pos x="166" y="130"/>
              </a:cxn>
              <a:cxn ang="0">
                <a:pos x="162" y="143"/>
              </a:cxn>
              <a:cxn ang="0">
                <a:pos x="160" y="149"/>
              </a:cxn>
              <a:cxn ang="0">
                <a:pos x="157" y="155"/>
              </a:cxn>
              <a:cxn ang="0">
                <a:pos x="154" y="161"/>
              </a:cxn>
              <a:cxn ang="0">
                <a:pos x="151" y="166"/>
              </a:cxn>
              <a:cxn ang="0">
                <a:pos x="147" y="172"/>
              </a:cxn>
              <a:cxn ang="0">
                <a:pos x="143" y="176"/>
              </a:cxn>
              <a:cxn ang="0">
                <a:pos x="139" y="181"/>
              </a:cxn>
              <a:cxn ang="0">
                <a:pos x="134" y="185"/>
              </a:cxn>
              <a:cxn ang="0">
                <a:pos x="130" y="188"/>
              </a:cxn>
              <a:cxn ang="0">
                <a:pos x="125" y="191"/>
              </a:cxn>
              <a:cxn ang="0">
                <a:pos x="119" y="194"/>
              </a:cxn>
              <a:cxn ang="0">
                <a:pos x="114" y="195"/>
              </a:cxn>
              <a:cxn ang="0">
                <a:pos x="109" y="196"/>
              </a:cxn>
              <a:cxn ang="0">
                <a:pos x="103" y="197"/>
              </a:cxn>
              <a:cxn ang="0">
                <a:pos x="97" y="197"/>
              </a:cxn>
              <a:cxn ang="0">
                <a:pos x="93" y="196"/>
              </a:cxn>
              <a:cxn ang="0">
                <a:pos x="89" y="195"/>
              </a:cxn>
              <a:cxn ang="0">
                <a:pos x="87" y="193"/>
              </a:cxn>
              <a:cxn ang="0">
                <a:pos x="84" y="190"/>
              </a:cxn>
              <a:cxn ang="0">
                <a:pos x="83" y="187"/>
              </a:cxn>
              <a:cxn ang="0">
                <a:pos x="83" y="185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5"/>
              </a:cxn>
              <a:cxn ang="0">
                <a:pos x="83" y="23"/>
              </a:cxn>
              <a:cxn ang="0">
                <a:pos x="85" y="19"/>
              </a:cxn>
              <a:cxn ang="0">
                <a:pos x="87" y="18"/>
              </a:cxn>
              <a:cxn ang="0">
                <a:pos x="88" y="16"/>
              </a:cxn>
              <a:cxn ang="0">
                <a:pos x="92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8"/>
              </a:cxn>
              <a:cxn ang="0">
                <a:pos x="27" y="19"/>
              </a:cxn>
              <a:cxn ang="0">
                <a:pos x="29" y="23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8" y="198"/>
              </a:cxn>
              <a:cxn ang="0">
                <a:pos x="0" y="199"/>
              </a:cxn>
              <a:cxn ang="0">
                <a:pos x="0" y="211"/>
              </a:cxn>
              <a:cxn ang="0">
                <a:pos x="177" y="211"/>
              </a:cxn>
            </a:cxnLst>
            <a:rect l="0" t="0" r="r" b="b"/>
            <a:pathLst>
              <a:path w="179" h="211">
                <a:moveTo>
                  <a:pt x="177" y="211"/>
                </a:moveTo>
                <a:lnTo>
                  <a:pt x="179" y="130"/>
                </a:lnTo>
                <a:lnTo>
                  <a:pt x="166" y="130"/>
                </a:lnTo>
                <a:lnTo>
                  <a:pt x="162" y="143"/>
                </a:lnTo>
                <a:lnTo>
                  <a:pt x="160" y="149"/>
                </a:lnTo>
                <a:lnTo>
                  <a:pt x="157" y="155"/>
                </a:lnTo>
                <a:lnTo>
                  <a:pt x="154" y="161"/>
                </a:lnTo>
                <a:lnTo>
                  <a:pt x="151" y="166"/>
                </a:lnTo>
                <a:lnTo>
                  <a:pt x="147" y="172"/>
                </a:lnTo>
                <a:lnTo>
                  <a:pt x="143" y="176"/>
                </a:lnTo>
                <a:lnTo>
                  <a:pt x="139" y="181"/>
                </a:lnTo>
                <a:lnTo>
                  <a:pt x="134" y="185"/>
                </a:lnTo>
                <a:lnTo>
                  <a:pt x="130" y="188"/>
                </a:lnTo>
                <a:lnTo>
                  <a:pt x="125" y="191"/>
                </a:lnTo>
                <a:lnTo>
                  <a:pt x="119" y="194"/>
                </a:lnTo>
                <a:lnTo>
                  <a:pt x="114" y="195"/>
                </a:lnTo>
                <a:lnTo>
                  <a:pt x="109" y="196"/>
                </a:lnTo>
                <a:lnTo>
                  <a:pt x="103" y="197"/>
                </a:lnTo>
                <a:lnTo>
                  <a:pt x="97" y="197"/>
                </a:lnTo>
                <a:lnTo>
                  <a:pt x="93" y="196"/>
                </a:lnTo>
                <a:lnTo>
                  <a:pt x="89" y="195"/>
                </a:lnTo>
                <a:lnTo>
                  <a:pt x="87" y="193"/>
                </a:lnTo>
                <a:lnTo>
                  <a:pt x="84" y="190"/>
                </a:lnTo>
                <a:lnTo>
                  <a:pt x="83" y="187"/>
                </a:lnTo>
                <a:lnTo>
                  <a:pt x="83" y="185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5"/>
                </a:lnTo>
                <a:lnTo>
                  <a:pt x="83" y="23"/>
                </a:lnTo>
                <a:lnTo>
                  <a:pt x="85" y="19"/>
                </a:lnTo>
                <a:lnTo>
                  <a:pt x="87" y="18"/>
                </a:lnTo>
                <a:lnTo>
                  <a:pt x="88" y="16"/>
                </a:lnTo>
                <a:lnTo>
                  <a:pt x="92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77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Freeform 21"/>
          <p:cNvSpPr>
            <a:spLocks noEditPoints="1"/>
          </p:cNvSpPr>
          <p:nvPr userDrawn="1"/>
        </p:nvSpPr>
        <p:spPr bwMode="auto">
          <a:xfrm>
            <a:off x="1433513" y="904875"/>
            <a:ext cx="18891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14" y="13"/>
              </a:cxn>
              <a:cxn ang="0">
                <a:pos x="23" y="16"/>
              </a:cxn>
              <a:cxn ang="0">
                <a:pos x="26" y="19"/>
              </a:cxn>
              <a:cxn ang="0">
                <a:pos x="29" y="27"/>
              </a:cxn>
              <a:cxn ang="0">
                <a:pos x="30" y="178"/>
              </a:cxn>
              <a:cxn ang="0">
                <a:pos x="29" y="186"/>
              </a:cxn>
              <a:cxn ang="0">
                <a:pos x="26" y="191"/>
              </a:cxn>
              <a:cxn ang="0">
                <a:pos x="23" y="194"/>
              </a:cxn>
              <a:cxn ang="0">
                <a:pos x="14" y="197"/>
              </a:cxn>
              <a:cxn ang="0">
                <a:pos x="0" y="198"/>
              </a:cxn>
              <a:cxn ang="0">
                <a:pos x="104" y="211"/>
              </a:cxn>
              <a:cxn ang="0">
                <a:pos x="128" y="209"/>
              </a:cxn>
              <a:cxn ang="0">
                <a:pos x="150" y="203"/>
              </a:cxn>
              <a:cxn ang="0">
                <a:pos x="165" y="196"/>
              </a:cxn>
              <a:cxn ang="0">
                <a:pos x="174" y="190"/>
              </a:cxn>
              <a:cxn ang="0">
                <a:pos x="185" y="180"/>
              </a:cxn>
              <a:cxn ang="0">
                <a:pos x="192" y="173"/>
              </a:cxn>
              <a:cxn ang="0">
                <a:pos x="198" y="165"/>
              </a:cxn>
              <a:cxn ang="0">
                <a:pos x="208" y="147"/>
              </a:cxn>
              <a:cxn ang="0">
                <a:pos x="214" y="127"/>
              </a:cxn>
              <a:cxn ang="0">
                <a:pos x="215" y="116"/>
              </a:cxn>
              <a:cxn ang="0">
                <a:pos x="215" y="94"/>
              </a:cxn>
              <a:cxn ang="0">
                <a:pos x="211" y="72"/>
              </a:cxn>
              <a:cxn ang="0">
                <a:pos x="205" y="58"/>
              </a:cxn>
              <a:cxn ang="0">
                <a:pos x="198" y="44"/>
              </a:cxn>
              <a:cxn ang="0">
                <a:pos x="184" y="29"/>
              </a:cxn>
              <a:cxn ang="0">
                <a:pos x="167" y="17"/>
              </a:cxn>
              <a:cxn ang="0">
                <a:pos x="147" y="7"/>
              </a:cxn>
              <a:cxn ang="0">
                <a:pos x="135" y="4"/>
              </a:cxn>
              <a:cxn ang="0">
                <a:pos x="116" y="1"/>
              </a:cxn>
              <a:cxn ang="0">
                <a:pos x="96" y="0"/>
              </a:cxn>
              <a:cxn ang="0">
                <a:pos x="79" y="35"/>
              </a:cxn>
              <a:cxn ang="0">
                <a:pos x="80" y="26"/>
              </a:cxn>
              <a:cxn ang="0">
                <a:pos x="82" y="22"/>
              </a:cxn>
              <a:cxn ang="0">
                <a:pos x="87" y="18"/>
              </a:cxn>
              <a:cxn ang="0">
                <a:pos x="94" y="15"/>
              </a:cxn>
              <a:cxn ang="0">
                <a:pos x="107" y="14"/>
              </a:cxn>
              <a:cxn ang="0">
                <a:pos x="118" y="15"/>
              </a:cxn>
              <a:cxn ang="0">
                <a:pos x="129" y="19"/>
              </a:cxn>
              <a:cxn ang="0">
                <a:pos x="138" y="26"/>
              </a:cxn>
              <a:cxn ang="0">
                <a:pos x="145" y="36"/>
              </a:cxn>
              <a:cxn ang="0">
                <a:pos x="152" y="48"/>
              </a:cxn>
              <a:cxn ang="0">
                <a:pos x="156" y="64"/>
              </a:cxn>
              <a:cxn ang="0">
                <a:pos x="159" y="83"/>
              </a:cxn>
              <a:cxn ang="0">
                <a:pos x="160" y="105"/>
              </a:cxn>
              <a:cxn ang="0">
                <a:pos x="159" y="127"/>
              </a:cxn>
              <a:cxn ang="0">
                <a:pos x="156" y="146"/>
              </a:cxn>
              <a:cxn ang="0">
                <a:pos x="152" y="162"/>
              </a:cxn>
              <a:cxn ang="0">
                <a:pos x="145" y="175"/>
              </a:cxn>
              <a:cxn ang="0">
                <a:pos x="138" y="184"/>
              </a:cxn>
              <a:cxn ang="0">
                <a:pos x="133" y="188"/>
              </a:cxn>
              <a:cxn ang="0">
                <a:pos x="129" y="191"/>
              </a:cxn>
              <a:cxn ang="0">
                <a:pos x="118" y="195"/>
              </a:cxn>
              <a:cxn ang="0">
                <a:pos x="107" y="197"/>
              </a:cxn>
              <a:cxn ang="0">
                <a:pos x="94" y="195"/>
              </a:cxn>
              <a:cxn ang="0">
                <a:pos x="85" y="191"/>
              </a:cxn>
              <a:cxn ang="0">
                <a:pos x="80" y="185"/>
              </a:cxn>
              <a:cxn ang="0">
                <a:pos x="79" y="175"/>
              </a:cxn>
            </a:cxnLst>
            <a:rect l="0" t="0" r="r" b="b"/>
            <a:pathLst>
              <a:path w="216" h="211">
                <a:moveTo>
                  <a:pt x="0" y="0"/>
                </a:move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04" y="211"/>
                </a:lnTo>
                <a:lnTo>
                  <a:pt x="117" y="210"/>
                </a:lnTo>
                <a:lnTo>
                  <a:pt x="128" y="209"/>
                </a:lnTo>
                <a:lnTo>
                  <a:pt x="140" y="206"/>
                </a:lnTo>
                <a:lnTo>
                  <a:pt x="150" y="203"/>
                </a:lnTo>
                <a:lnTo>
                  <a:pt x="160" y="198"/>
                </a:lnTo>
                <a:lnTo>
                  <a:pt x="165" y="196"/>
                </a:lnTo>
                <a:lnTo>
                  <a:pt x="169" y="193"/>
                </a:lnTo>
                <a:lnTo>
                  <a:pt x="174" y="190"/>
                </a:lnTo>
                <a:lnTo>
                  <a:pt x="178" y="187"/>
                </a:lnTo>
                <a:lnTo>
                  <a:pt x="185" y="180"/>
                </a:lnTo>
                <a:lnTo>
                  <a:pt x="189" y="177"/>
                </a:lnTo>
                <a:lnTo>
                  <a:pt x="192" y="173"/>
                </a:lnTo>
                <a:lnTo>
                  <a:pt x="195" y="169"/>
                </a:lnTo>
                <a:lnTo>
                  <a:pt x="198" y="165"/>
                </a:lnTo>
                <a:lnTo>
                  <a:pt x="203" y="156"/>
                </a:lnTo>
                <a:lnTo>
                  <a:pt x="208" y="147"/>
                </a:lnTo>
                <a:lnTo>
                  <a:pt x="211" y="137"/>
                </a:lnTo>
                <a:lnTo>
                  <a:pt x="214" y="127"/>
                </a:lnTo>
                <a:lnTo>
                  <a:pt x="214" y="121"/>
                </a:lnTo>
                <a:lnTo>
                  <a:pt x="215" y="116"/>
                </a:lnTo>
                <a:lnTo>
                  <a:pt x="216" y="105"/>
                </a:lnTo>
                <a:lnTo>
                  <a:pt x="215" y="94"/>
                </a:lnTo>
                <a:lnTo>
                  <a:pt x="214" y="83"/>
                </a:lnTo>
                <a:lnTo>
                  <a:pt x="211" y="72"/>
                </a:lnTo>
                <a:lnTo>
                  <a:pt x="208" y="62"/>
                </a:lnTo>
                <a:lnTo>
                  <a:pt x="205" y="58"/>
                </a:lnTo>
                <a:lnTo>
                  <a:pt x="203" y="53"/>
                </a:lnTo>
                <a:lnTo>
                  <a:pt x="198" y="44"/>
                </a:lnTo>
                <a:lnTo>
                  <a:pt x="191" y="36"/>
                </a:lnTo>
                <a:lnTo>
                  <a:pt x="184" y="29"/>
                </a:lnTo>
                <a:lnTo>
                  <a:pt x="176" y="22"/>
                </a:lnTo>
                <a:lnTo>
                  <a:pt x="167" y="17"/>
                </a:lnTo>
                <a:lnTo>
                  <a:pt x="157" y="12"/>
                </a:lnTo>
                <a:lnTo>
                  <a:pt x="147" y="7"/>
                </a:lnTo>
                <a:lnTo>
                  <a:pt x="141" y="6"/>
                </a:lnTo>
                <a:lnTo>
                  <a:pt x="135" y="4"/>
                </a:lnTo>
                <a:lnTo>
                  <a:pt x="123" y="2"/>
                </a:lnTo>
                <a:lnTo>
                  <a:pt x="116" y="1"/>
                </a:lnTo>
                <a:lnTo>
                  <a:pt x="109" y="0"/>
                </a:lnTo>
                <a:lnTo>
                  <a:pt x="96" y="0"/>
                </a:lnTo>
                <a:lnTo>
                  <a:pt x="0" y="0"/>
                </a:lnTo>
                <a:close/>
                <a:moveTo>
                  <a:pt x="79" y="35"/>
                </a:moveTo>
                <a:lnTo>
                  <a:pt x="79" y="30"/>
                </a:lnTo>
                <a:lnTo>
                  <a:pt x="80" y="26"/>
                </a:lnTo>
                <a:lnTo>
                  <a:pt x="81" y="24"/>
                </a:lnTo>
                <a:lnTo>
                  <a:pt x="82" y="22"/>
                </a:lnTo>
                <a:lnTo>
                  <a:pt x="85" y="19"/>
                </a:lnTo>
                <a:lnTo>
                  <a:pt x="87" y="18"/>
                </a:lnTo>
                <a:lnTo>
                  <a:pt x="89" y="17"/>
                </a:lnTo>
                <a:lnTo>
                  <a:pt x="94" y="15"/>
                </a:lnTo>
                <a:lnTo>
                  <a:pt x="100" y="14"/>
                </a:lnTo>
                <a:lnTo>
                  <a:pt x="107" y="14"/>
                </a:lnTo>
                <a:lnTo>
                  <a:pt x="113" y="14"/>
                </a:lnTo>
                <a:lnTo>
                  <a:pt x="118" y="15"/>
                </a:lnTo>
                <a:lnTo>
                  <a:pt x="124" y="17"/>
                </a:lnTo>
                <a:lnTo>
                  <a:pt x="129" y="19"/>
                </a:lnTo>
                <a:lnTo>
                  <a:pt x="133" y="22"/>
                </a:lnTo>
                <a:lnTo>
                  <a:pt x="138" y="26"/>
                </a:lnTo>
                <a:lnTo>
                  <a:pt x="142" y="30"/>
                </a:lnTo>
                <a:lnTo>
                  <a:pt x="145" y="36"/>
                </a:lnTo>
                <a:lnTo>
                  <a:pt x="149" y="42"/>
                </a:lnTo>
                <a:lnTo>
                  <a:pt x="152" y="48"/>
                </a:lnTo>
                <a:lnTo>
                  <a:pt x="154" y="56"/>
                </a:lnTo>
                <a:lnTo>
                  <a:pt x="156" y="64"/>
                </a:lnTo>
                <a:lnTo>
                  <a:pt x="158" y="73"/>
                </a:lnTo>
                <a:lnTo>
                  <a:pt x="159" y="83"/>
                </a:lnTo>
                <a:lnTo>
                  <a:pt x="160" y="94"/>
                </a:lnTo>
                <a:lnTo>
                  <a:pt x="160" y="105"/>
                </a:lnTo>
                <a:lnTo>
                  <a:pt x="160" y="117"/>
                </a:lnTo>
                <a:lnTo>
                  <a:pt x="159" y="127"/>
                </a:lnTo>
                <a:lnTo>
                  <a:pt x="158" y="137"/>
                </a:lnTo>
                <a:lnTo>
                  <a:pt x="156" y="146"/>
                </a:lnTo>
                <a:lnTo>
                  <a:pt x="154" y="154"/>
                </a:lnTo>
                <a:lnTo>
                  <a:pt x="152" y="162"/>
                </a:lnTo>
                <a:lnTo>
                  <a:pt x="149" y="169"/>
                </a:lnTo>
                <a:lnTo>
                  <a:pt x="145" y="175"/>
                </a:lnTo>
                <a:lnTo>
                  <a:pt x="142" y="180"/>
                </a:lnTo>
                <a:lnTo>
                  <a:pt x="138" y="184"/>
                </a:lnTo>
                <a:lnTo>
                  <a:pt x="136" y="186"/>
                </a:lnTo>
                <a:lnTo>
                  <a:pt x="133" y="188"/>
                </a:lnTo>
                <a:lnTo>
                  <a:pt x="131" y="190"/>
                </a:lnTo>
                <a:lnTo>
                  <a:pt x="129" y="191"/>
                </a:lnTo>
                <a:lnTo>
                  <a:pt x="124" y="194"/>
                </a:lnTo>
                <a:lnTo>
                  <a:pt x="118" y="195"/>
                </a:lnTo>
                <a:lnTo>
                  <a:pt x="113" y="196"/>
                </a:lnTo>
                <a:lnTo>
                  <a:pt x="107" y="197"/>
                </a:lnTo>
                <a:lnTo>
                  <a:pt x="100" y="196"/>
                </a:lnTo>
                <a:lnTo>
                  <a:pt x="94" y="195"/>
                </a:lnTo>
                <a:lnTo>
                  <a:pt x="89" y="194"/>
                </a:lnTo>
                <a:lnTo>
                  <a:pt x="85" y="191"/>
                </a:lnTo>
                <a:lnTo>
                  <a:pt x="82" y="188"/>
                </a:lnTo>
                <a:lnTo>
                  <a:pt x="80" y="185"/>
                </a:lnTo>
                <a:lnTo>
                  <a:pt x="79" y="180"/>
                </a:lnTo>
                <a:lnTo>
                  <a:pt x="79" y="175"/>
                </a:lnTo>
                <a:lnTo>
                  <a:pt x="79" y="35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Freeform 22"/>
          <p:cNvSpPr>
            <a:spLocks noEditPoints="1"/>
          </p:cNvSpPr>
          <p:nvPr userDrawn="1"/>
        </p:nvSpPr>
        <p:spPr bwMode="auto">
          <a:xfrm>
            <a:off x="1803400" y="904875"/>
            <a:ext cx="171450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7" y="16"/>
              </a:cxn>
              <a:cxn ang="0">
                <a:pos x="99" y="14"/>
              </a:cxn>
              <a:cxn ang="0">
                <a:pos x="119" y="20"/>
              </a:cxn>
              <a:cxn ang="0">
                <a:pos x="129" y="30"/>
              </a:cxn>
              <a:cxn ang="0">
                <a:pos x="133" y="41"/>
              </a:cxn>
              <a:cxn ang="0">
                <a:pos x="134" y="55"/>
              </a:cxn>
              <a:cxn ang="0">
                <a:pos x="131" y="71"/>
              </a:cxn>
              <a:cxn ang="0">
                <a:pos x="126" y="81"/>
              </a:cxn>
              <a:cxn ang="0">
                <a:pos x="116" y="87"/>
              </a:cxn>
              <a:cxn ang="0">
                <a:pos x="104" y="91"/>
              </a:cxn>
              <a:cxn ang="0">
                <a:pos x="88" y="93"/>
              </a:cxn>
              <a:cxn ang="0">
                <a:pos x="29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50" y="207"/>
              </a:cxn>
              <a:cxn ang="0">
                <a:pos x="165" y="202"/>
              </a:cxn>
              <a:cxn ang="0">
                <a:pos x="182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7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8" y="98"/>
              </a:cxn>
              <a:cxn ang="0">
                <a:pos x="157" y="94"/>
              </a:cxn>
              <a:cxn ang="0">
                <a:pos x="169" y="88"/>
              </a:cxn>
              <a:cxn ang="0">
                <a:pos x="179" y="79"/>
              </a:cxn>
              <a:cxn ang="0">
                <a:pos x="185" y="67"/>
              </a:cxn>
              <a:cxn ang="0">
                <a:pos x="187" y="52"/>
              </a:cxn>
              <a:cxn ang="0">
                <a:pos x="184" y="35"/>
              </a:cxn>
              <a:cxn ang="0">
                <a:pos x="175" y="21"/>
              </a:cxn>
              <a:cxn ang="0">
                <a:pos x="160" y="10"/>
              </a:cxn>
              <a:cxn ang="0">
                <a:pos x="141" y="3"/>
              </a:cxn>
              <a:cxn ang="0">
                <a:pos x="118" y="0"/>
              </a:cxn>
              <a:cxn ang="0">
                <a:pos x="0" y="12"/>
              </a:cxn>
              <a:cxn ang="0">
                <a:pos x="19" y="14"/>
              </a:cxn>
              <a:cxn ang="0">
                <a:pos x="25" y="19"/>
              </a:cxn>
              <a:cxn ang="0">
                <a:pos x="29" y="32"/>
              </a:cxn>
              <a:cxn ang="0">
                <a:pos x="100" y="107"/>
              </a:cxn>
              <a:cxn ang="0">
                <a:pos x="117" y="109"/>
              </a:cxn>
              <a:cxn ang="0">
                <a:pos x="130" y="116"/>
              </a:cxn>
              <a:cxn ang="0">
                <a:pos x="139" y="126"/>
              </a:cxn>
              <a:cxn ang="0">
                <a:pos x="143" y="138"/>
              </a:cxn>
              <a:cxn ang="0">
                <a:pos x="145" y="156"/>
              </a:cxn>
              <a:cxn ang="0">
                <a:pos x="143" y="173"/>
              </a:cxn>
              <a:cxn ang="0">
                <a:pos x="137" y="183"/>
              </a:cxn>
              <a:cxn ang="0">
                <a:pos x="128" y="190"/>
              </a:cxn>
              <a:cxn ang="0">
                <a:pos x="116" y="195"/>
              </a:cxn>
              <a:cxn ang="0">
                <a:pos x="100" y="197"/>
              </a:cxn>
              <a:cxn ang="0">
                <a:pos x="86" y="193"/>
              </a:cxn>
              <a:cxn ang="0">
                <a:pos x="82" y="189"/>
              </a:cxn>
              <a:cxn ang="0">
                <a:pos x="79" y="184"/>
              </a:cxn>
              <a:cxn ang="0">
                <a:pos x="78" y="107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29"/>
                </a:lnTo>
                <a:lnTo>
                  <a:pt x="79" y="25"/>
                </a:lnTo>
                <a:lnTo>
                  <a:pt x="81" y="21"/>
                </a:lnTo>
                <a:lnTo>
                  <a:pt x="84" y="19"/>
                </a:lnTo>
                <a:lnTo>
                  <a:pt x="87" y="16"/>
                </a:lnTo>
                <a:lnTo>
                  <a:pt x="90" y="15"/>
                </a:lnTo>
                <a:lnTo>
                  <a:pt x="94" y="14"/>
                </a:lnTo>
                <a:lnTo>
                  <a:pt x="99" y="14"/>
                </a:lnTo>
                <a:lnTo>
                  <a:pt x="106" y="14"/>
                </a:lnTo>
                <a:lnTo>
                  <a:pt x="113" y="16"/>
                </a:lnTo>
                <a:lnTo>
                  <a:pt x="119" y="20"/>
                </a:lnTo>
                <a:lnTo>
                  <a:pt x="124" y="24"/>
                </a:lnTo>
                <a:lnTo>
                  <a:pt x="127" y="27"/>
                </a:lnTo>
                <a:lnTo>
                  <a:pt x="129" y="30"/>
                </a:lnTo>
                <a:lnTo>
                  <a:pt x="130" y="34"/>
                </a:lnTo>
                <a:lnTo>
                  <a:pt x="132" y="37"/>
                </a:lnTo>
                <a:lnTo>
                  <a:pt x="133" y="41"/>
                </a:lnTo>
                <a:lnTo>
                  <a:pt x="133" y="45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30" y="75"/>
                </a:lnTo>
                <a:lnTo>
                  <a:pt x="128" y="78"/>
                </a:lnTo>
                <a:lnTo>
                  <a:pt x="126" y="81"/>
                </a:lnTo>
                <a:lnTo>
                  <a:pt x="123" y="83"/>
                </a:lnTo>
                <a:lnTo>
                  <a:pt x="120" y="85"/>
                </a:lnTo>
                <a:lnTo>
                  <a:pt x="116" y="87"/>
                </a:lnTo>
                <a:lnTo>
                  <a:pt x="113" y="89"/>
                </a:lnTo>
                <a:lnTo>
                  <a:pt x="108" y="90"/>
                </a:lnTo>
                <a:lnTo>
                  <a:pt x="104" y="91"/>
                </a:lnTo>
                <a:lnTo>
                  <a:pt x="99" y="92"/>
                </a:lnTo>
                <a:lnTo>
                  <a:pt x="94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9" y="178"/>
                </a:moveTo>
                <a:lnTo>
                  <a:pt x="28" y="183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1" y="209"/>
                </a:lnTo>
                <a:lnTo>
                  <a:pt x="150" y="207"/>
                </a:lnTo>
                <a:lnTo>
                  <a:pt x="158" y="205"/>
                </a:lnTo>
                <a:lnTo>
                  <a:pt x="161" y="204"/>
                </a:lnTo>
                <a:lnTo>
                  <a:pt x="165" y="202"/>
                </a:lnTo>
                <a:lnTo>
                  <a:pt x="171" y="199"/>
                </a:lnTo>
                <a:lnTo>
                  <a:pt x="177" y="195"/>
                </a:lnTo>
                <a:lnTo>
                  <a:pt x="182" y="191"/>
                </a:lnTo>
                <a:lnTo>
                  <a:pt x="186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8" y="145"/>
                </a:lnTo>
                <a:lnTo>
                  <a:pt x="197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4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5" y="102"/>
                </a:lnTo>
                <a:lnTo>
                  <a:pt x="149" y="100"/>
                </a:lnTo>
                <a:lnTo>
                  <a:pt x="138" y="98"/>
                </a:lnTo>
                <a:lnTo>
                  <a:pt x="143" y="97"/>
                </a:lnTo>
                <a:lnTo>
                  <a:pt x="148" y="96"/>
                </a:lnTo>
                <a:lnTo>
                  <a:pt x="157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6" y="82"/>
                </a:lnTo>
                <a:lnTo>
                  <a:pt x="179" y="79"/>
                </a:lnTo>
                <a:lnTo>
                  <a:pt x="181" y="75"/>
                </a:lnTo>
                <a:lnTo>
                  <a:pt x="183" y="71"/>
                </a:lnTo>
                <a:lnTo>
                  <a:pt x="185" y="67"/>
                </a:lnTo>
                <a:lnTo>
                  <a:pt x="186" y="62"/>
                </a:lnTo>
                <a:lnTo>
                  <a:pt x="187" y="57"/>
                </a:lnTo>
                <a:lnTo>
                  <a:pt x="187" y="52"/>
                </a:lnTo>
                <a:lnTo>
                  <a:pt x="187" y="46"/>
                </a:lnTo>
                <a:lnTo>
                  <a:pt x="186" y="40"/>
                </a:lnTo>
                <a:lnTo>
                  <a:pt x="184" y="35"/>
                </a:lnTo>
                <a:lnTo>
                  <a:pt x="181" y="30"/>
                </a:lnTo>
                <a:lnTo>
                  <a:pt x="178" y="25"/>
                </a:lnTo>
                <a:lnTo>
                  <a:pt x="175" y="21"/>
                </a:lnTo>
                <a:lnTo>
                  <a:pt x="171" y="17"/>
                </a:lnTo>
                <a:lnTo>
                  <a:pt x="166" y="13"/>
                </a:lnTo>
                <a:lnTo>
                  <a:pt x="160" y="10"/>
                </a:lnTo>
                <a:lnTo>
                  <a:pt x="155" y="7"/>
                </a:lnTo>
                <a:lnTo>
                  <a:pt x="148" y="5"/>
                </a:lnTo>
                <a:lnTo>
                  <a:pt x="141" y="3"/>
                </a:lnTo>
                <a:lnTo>
                  <a:pt x="134" y="1"/>
                </a:lnTo>
                <a:lnTo>
                  <a:pt x="126" y="0"/>
                </a:lnTo>
                <a:lnTo>
                  <a:pt x="118" y="0"/>
                </a:lnTo>
                <a:lnTo>
                  <a:pt x="110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2" y="16"/>
                </a:lnTo>
                <a:lnTo>
                  <a:pt x="24" y="17"/>
                </a:lnTo>
                <a:lnTo>
                  <a:pt x="25" y="19"/>
                </a:lnTo>
                <a:lnTo>
                  <a:pt x="27" y="22"/>
                </a:lnTo>
                <a:lnTo>
                  <a:pt x="28" y="27"/>
                </a:lnTo>
                <a:lnTo>
                  <a:pt x="29" y="32"/>
                </a:lnTo>
                <a:lnTo>
                  <a:pt x="29" y="178"/>
                </a:lnTo>
                <a:close/>
                <a:moveTo>
                  <a:pt x="78" y="107"/>
                </a:moveTo>
                <a:lnTo>
                  <a:pt x="100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09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9" y="126"/>
                </a:lnTo>
                <a:lnTo>
                  <a:pt x="141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5" y="165"/>
                </a:lnTo>
                <a:lnTo>
                  <a:pt x="143" y="173"/>
                </a:lnTo>
                <a:lnTo>
                  <a:pt x="141" y="177"/>
                </a:lnTo>
                <a:lnTo>
                  <a:pt x="139" y="180"/>
                </a:lnTo>
                <a:lnTo>
                  <a:pt x="137" y="183"/>
                </a:lnTo>
                <a:lnTo>
                  <a:pt x="134" y="186"/>
                </a:lnTo>
                <a:lnTo>
                  <a:pt x="131" y="188"/>
                </a:lnTo>
                <a:lnTo>
                  <a:pt x="128" y="190"/>
                </a:lnTo>
                <a:lnTo>
                  <a:pt x="124" y="192"/>
                </a:lnTo>
                <a:lnTo>
                  <a:pt x="120" y="194"/>
                </a:lnTo>
                <a:lnTo>
                  <a:pt x="116" y="195"/>
                </a:lnTo>
                <a:lnTo>
                  <a:pt x="111" y="196"/>
                </a:lnTo>
                <a:lnTo>
                  <a:pt x="106" y="196"/>
                </a:lnTo>
                <a:lnTo>
                  <a:pt x="100" y="197"/>
                </a:lnTo>
                <a:lnTo>
                  <a:pt x="95" y="196"/>
                </a:lnTo>
                <a:lnTo>
                  <a:pt x="90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2" y="189"/>
                </a:lnTo>
                <a:lnTo>
                  <a:pt x="81" y="188"/>
                </a:lnTo>
                <a:lnTo>
                  <a:pt x="80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4" name="Freeform 23"/>
          <p:cNvSpPr>
            <a:spLocks noEditPoints="1"/>
          </p:cNvSpPr>
          <p:nvPr userDrawn="1"/>
        </p:nvSpPr>
        <p:spPr bwMode="auto">
          <a:xfrm>
            <a:off x="1973263" y="901700"/>
            <a:ext cx="200025" cy="171450"/>
          </a:xfrm>
          <a:custGeom>
            <a:avLst/>
            <a:gdLst/>
            <a:ahLst/>
            <a:cxnLst>
              <a:cxn ang="0">
                <a:pos x="87" y="216"/>
              </a:cxn>
              <a:cxn ang="0">
                <a:pos x="87" y="203"/>
              </a:cxn>
              <a:cxn ang="0">
                <a:pos x="72" y="203"/>
              </a:cxn>
              <a:cxn ang="0">
                <a:pos x="67" y="203"/>
              </a:cxn>
              <a:cxn ang="0">
                <a:pos x="64" y="202"/>
              </a:cxn>
              <a:cxn ang="0">
                <a:pos x="61" y="201"/>
              </a:cxn>
              <a:cxn ang="0">
                <a:pos x="58" y="200"/>
              </a:cxn>
              <a:cxn ang="0">
                <a:pos x="56" y="198"/>
              </a:cxn>
              <a:cxn ang="0">
                <a:pos x="55" y="195"/>
              </a:cxn>
              <a:cxn ang="0">
                <a:pos x="54" y="192"/>
              </a:cxn>
              <a:cxn ang="0">
                <a:pos x="54" y="189"/>
              </a:cxn>
              <a:cxn ang="0">
                <a:pos x="54" y="183"/>
              </a:cxn>
              <a:cxn ang="0">
                <a:pos x="55" y="178"/>
              </a:cxn>
              <a:cxn ang="0">
                <a:pos x="58" y="170"/>
              </a:cxn>
              <a:cxn ang="0">
                <a:pos x="68" y="146"/>
              </a:cxn>
              <a:cxn ang="0">
                <a:pos x="135" y="146"/>
              </a:cxn>
              <a:cxn ang="0">
                <a:pos x="151" y="181"/>
              </a:cxn>
              <a:cxn ang="0">
                <a:pos x="153" y="187"/>
              </a:cxn>
              <a:cxn ang="0">
                <a:pos x="154" y="190"/>
              </a:cxn>
              <a:cxn ang="0">
                <a:pos x="154" y="193"/>
              </a:cxn>
              <a:cxn ang="0">
                <a:pos x="154" y="196"/>
              </a:cxn>
              <a:cxn ang="0">
                <a:pos x="154" y="198"/>
              </a:cxn>
              <a:cxn ang="0">
                <a:pos x="153" y="199"/>
              </a:cxn>
              <a:cxn ang="0">
                <a:pos x="151" y="201"/>
              </a:cxn>
              <a:cxn ang="0">
                <a:pos x="149" y="202"/>
              </a:cxn>
              <a:cxn ang="0">
                <a:pos x="146" y="203"/>
              </a:cxn>
              <a:cxn ang="0">
                <a:pos x="141" y="203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6"/>
              </a:cxn>
              <a:cxn ang="0">
                <a:pos x="235" y="216"/>
              </a:cxn>
              <a:cxn ang="0">
                <a:pos x="235" y="203"/>
              </a:cxn>
              <a:cxn ang="0">
                <a:pos x="229" y="203"/>
              </a:cxn>
              <a:cxn ang="0">
                <a:pos x="224" y="202"/>
              </a:cxn>
              <a:cxn ang="0">
                <a:pos x="220" y="200"/>
              </a:cxn>
              <a:cxn ang="0">
                <a:pos x="216" y="198"/>
              </a:cxn>
              <a:cxn ang="0">
                <a:pos x="213" y="196"/>
              </a:cxn>
              <a:cxn ang="0">
                <a:pos x="210" y="192"/>
              </a:cxn>
              <a:cxn ang="0">
                <a:pos x="208" y="188"/>
              </a:cxn>
              <a:cxn ang="0">
                <a:pos x="205" y="183"/>
              </a:cxn>
              <a:cxn ang="0">
                <a:pos x="126" y="0"/>
              </a:cxn>
              <a:cxn ang="0">
                <a:pos x="110" y="0"/>
              </a:cxn>
              <a:cxn ang="0">
                <a:pos x="41" y="164"/>
              </a:cxn>
              <a:cxn ang="0">
                <a:pos x="38" y="173"/>
              </a:cxn>
              <a:cxn ang="0">
                <a:pos x="34" y="181"/>
              </a:cxn>
              <a:cxn ang="0">
                <a:pos x="30" y="187"/>
              </a:cxn>
              <a:cxn ang="0">
                <a:pos x="25" y="192"/>
              </a:cxn>
              <a:cxn ang="0">
                <a:pos x="21" y="196"/>
              </a:cxn>
              <a:cxn ang="0">
                <a:pos x="15" y="199"/>
              </a:cxn>
              <a:cxn ang="0">
                <a:pos x="8" y="202"/>
              </a:cxn>
              <a:cxn ang="0">
                <a:pos x="0" y="203"/>
              </a:cxn>
              <a:cxn ang="0">
                <a:pos x="0" y="216"/>
              </a:cxn>
              <a:cxn ang="0">
                <a:pos x="87" y="216"/>
              </a:cxn>
              <a:cxn ang="0">
                <a:pos x="128" y="130"/>
              </a:cxn>
              <a:cxn ang="0">
                <a:pos x="74" y="130"/>
              </a:cxn>
              <a:cxn ang="0">
                <a:pos x="100" y="65"/>
              </a:cxn>
              <a:cxn ang="0">
                <a:pos x="128" y="130"/>
              </a:cxn>
            </a:cxnLst>
            <a:rect l="0" t="0" r="r" b="b"/>
            <a:pathLst>
              <a:path w="235" h="216">
                <a:moveTo>
                  <a:pt x="87" y="216"/>
                </a:moveTo>
                <a:lnTo>
                  <a:pt x="87" y="203"/>
                </a:lnTo>
                <a:lnTo>
                  <a:pt x="72" y="203"/>
                </a:lnTo>
                <a:lnTo>
                  <a:pt x="67" y="203"/>
                </a:lnTo>
                <a:lnTo>
                  <a:pt x="64" y="202"/>
                </a:lnTo>
                <a:lnTo>
                  <a:pt x="61" y="201"/>
                </a:lnTo>
                <a:lnTo>
                  <a:pt x="58" y="200"/>
                </a:lnTo>
                <a:lnTo>
                  <a:pt x="56" y="198"/>
                </a:lnTo>
                <a:lnTo>
                  <a:pt x="55" y="195"/>
                </a:lnTo>
                <a:lnTo>
                  <a:pt x="54" y="192"/>
                </a:lnTo>
                <a:lnTo>
                  <a:pt x="54" y="189"/>
                </a:lnTo>
                <a:lnTo>
                  <a:pt x="54" y="183"/>
                </a:lnTo>
                <a:lnTo>
                  <a:pt x="55" y="178"/>
                </a:lnTo>
                <a:lnTo>
                  <a:pt x="58" y="170"/>
                </a:lnTo>
                <a:lnTo>
                  <a:pt x="68" y="146"/>
                </a:lnTo>
                <a:lnTo>
                  <a:pt x="135" y="146"/>
                </a:lnTo>
                <a:lnTo>
                  <a:pt x="151" y="181"/>
                </a:lnTo>
                <a:lnTo>
                  <a:pt x="153" y="187"/>
                </a:lnTo>
                <a:lnTo>
                  <a:pt x="154" y="190"/>
                </a:lnTo>
                <a:lnTo>
                  <a:pt x="154" y="193"/>
                </a:lnTo>
                <a:lnTo>
                  <a:pt x="154" y="196"/>
                </a:lnTo>
                <a:lnTo>
                  <a:pt x="154" y="198"/>
                </a:lnTo>
                <a:lnTo>
                  <a:pt x="153" y="199"/>
                </a:lnTo>
                <a:lnTo>
                  <a:pt x="151" y="201"/>
                </a:lnTo>
                <a:lnTo>
                  <a:pt x="149" y="202"/>
                </a:lnTo>
                <a:lnTo>
                  <a:pt x="146" y="203"/>
                </a:lnTo>
                <a:lnTo>
                  <a:pt x="141" y="203"/>
                </a:lnTo>
                <a:lnTo>
                  <a:pt x="135" y="203"/>
                </a:lnTo>
                <a:lnTo>
                  <a:pt x="123" y="203"/>
                </a:lnTo>
                <a:lnTo>
                  <a:pt x="123" y="216"/>
                </a:lnTo>
                <a:lnTo>
                  <a:pt x="235" y="216"/>
                </a:lnTo>
                <a:lnTo>
                  <a:pt x="235" y="203"/>
                </a:lnTo>
                <a:lnTo>
                  <a:pt x="229" y="203"/>
                </a:lnTo>
                <a:lnTo>
                  <a:pt x="224" y="202"/>
                </a:lnTo>
                <a:lnTo>
                  <a:pt x="220" y="200"/>
                </a:lnTo>
                <a:lnTo>
                  <a:pt x="216" y="198"/>
                </a:lnTo>
                <a:lnTo>
                  <a:pt x="213" y="196"/>
                </a:lnTo>
                <a:lnTo>
                  <a:pt x="210" y="192"/>
                </a:lnTo>
                <a:lnTo>
                  <a:pt x="208" y="188"/>
                </a:lnTo>
                <a:lnTo>
                  <a:pt x="205" y="183"/>
                </a:lnTo>
                <a:lnTo>
                  <a:pt x="126" y="0"/>
                </a:lnTo>
                <a:lnTo>
                  <a:pt x="110" y="0"/>
                </a:lnTo>
                <a:lnTo>
                  <a:pt x="41" y="164"/>
                </a:lnTo>
                <a:lnTo>
                  <a:pt x="38" y="173"/>
                </a:lnTo>
                <a:lnTo>
                  <a:pt x="34" y="181"/>
                </a:lnTo>
                <a:lnTo>
                  <a:pt x="30" y="187"/>
                </a:lnTo>
                <a:lnTo>
                  <a:pt x="25" y="192"/>
                </a:lnTo>
                <a:lnTo>
                  <a:pt x="21" y="196"/>
                </a:lnTo>
                <a:lnTo>
                  <a:pt x="15" y="199"/>
                </a:lnTo>
                <a:lnTo>
                  <a:pt x="8" y="202"/>
                </a:lnTo>
                <a:lnTo>
                  <a:pt x="0" y="203"/>
                </a:lnTo>
                <a:lnTo>
                  <a:pt x="0" y="216"/>
                </a:lnTo>
                <a:lnTo>
                  <a:pt x="87" y="216"/>
                </a:lnTo>
                <a:close/>
                <a:moveTo>
                  <a:pt x="128" y="130"/>
                </a:moveTo>
                <a:lnTo>
                  <a:pt x="74" y="130"/>
                </a:lnTo>
                <a:lnTo>
                  <a:pt x="100" y="65"/>
                </a:lnTo>
                <a:lnTo>
                  <a:pt x="128" y="13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5" name="Freeform 24"/>
          <p:cNvSpPr>
            <a:spLocks noEditPoints="1"/>
          </p:cNvSpPr>
          <p:nvPr userDrawn="1"/>
        </p:nvSpPr>
        <p:spPr bwMode="auto">
          <a:xfrm>
            <a:off x="2179638" y="904875"/>
            <a:ext cx="177800" cy="169863"/>
          </a:xfrm>
          <a:custGeom>
            <a:avLst/>
            <a:gdLst/>
            <a:ahLst/>
            <a:cxnLst>
              <a:cxn ang="0">
                <a:pos x="191" y="179"/>
              </a:cxn>
              <a:cxn ang="0">
                <a:pos x="188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4" y="154"/>
              </a:cxn>
              <a:cxn ang="0">
                <a:pos x="154" y="131"/>
              </a:cxn>
              <a:cxn ang="0">
                <a:pos x="146" y="121"/>
              </a:cxn>
              <a:cxn ang="0">
                <a:pos x="134" y="114"/>
              </a:cxn>
              <a:cxn ang="0">
                <a:pos x="118" y="109"/>
              </a:cxn>
              <a:cxn ang="0">
                <a:pos x="124" y="106"/>
              </a:cxn>
              <a:cxn ang="0">
                <a:pos x="150" y="101"/>
              </a:cxn>
              <a:cxn ang="0">
                <a:pos x="167" y="93"/>
              </a:cxn>
              <a:cxn ang="0">
                <a:pos x="179" y="81"/>
              </a:cxn>
              <a:cxn ang="0">
                <a:pos x="185" y="63"/>
              </a:cxn>
              <a:cxn ang="0">
                <a:pos x="184" y="43"/>
              </a:cxn>
              <a:cxn ang="0">
                <a:pos x="178" y="27"/>
              </a:cxn>
              <a:cxn ang="0">
                <a:pos x="166" y="14"/>
              </a:cxn>
              <a:cxn ang="0">
                <a:pos x="148" y="5"/>
              </a:cxn>
              <a:cxn ang="0">
                <a:pos x="125" y="0"/>
              </a:cxn>
              <a:cxn ang="0">
                <a:pos x="0" y="0"/>
              </a:cxn>
              <a:cxn ang="0">
                <a:pos x="14" y="13"/>
              </a:cxn>
              <a:cxn ang="0">
                <a:pos x="25" y="17"/>
              </a:cxn>
              <a:cxn ang="0">
                <a:pos x="29" y="27"/>
              </a:cxn>
              <a:cxn ang="0">
                <a:pos x="29" y="183"/>
              </a:cxn>
              <a:cxn ang="0">
                <a:pos x="26" y="191"/>
              </a:cxn>
              <a:cxn ang="0">
                <a:pos x="19" y="196"/>
              </a:cxn>
              <a:cxn ang="0">
                <a:pos x="0" y="198"/>
              </a:cxn>
              <a:cxn ang="0">
                <a:pos x="108" y="198"/>
              </a:cxn>
              <a:cxn ang="0">
                <a:pos x="88" y="195"/>
              </a:cxn>
              <a:cxn ang="0">
                <a:pos x="81" y="189"/>
              </a:cxn>
              <a:cxn ang="0">
                <a:pos x="79" y="183"/>
              </a:cxn>
              <a:cxn ang="0">
                <a:pos x="79" y="109"/>
              </a:cxn>
              <a:cxn ang="0">
                <a:pos x="98" y="114"/>
              </a:cxn>
              <a:cxn ang="0">
                <a:pos x="106" y="119"/>
              </a:cxn>
              <a:cxn ang="0">
                <a:pos x="110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3" y="207"/>
              </a:cxn>
              <a:cxn ang="0">
                <a:pos x="145" y="213"/>
              </a:cxn>
              <a:cxn ang="0">
                <a:pos x="161" y="214"/>
              </a:cxn>
              <a:cxn ang="0">
                <a:pos x="177" y="212"/>
              </a:cxn>
              <a:cxn ang="0">
                <a:pos x="189" y="206"/>
              </a:cxn>
              <a:cxn ang="0">
                <a:pos x="203" y="185"/>
              </a:cxn>
              <a:cxn ang="0">
                <a:pos x="206" y="170"/>
              </a:cxn>
              <a:cxn ang="0">
                <a:pos x="79" y="32"/>
              </a:cxn>
              <a:cxn ang="0">
                <a:pos x="82" y="20"/>
              </a:cxn>
              <a:cxn ang="0">
                <a:pos x="91" y="15"/>
              </a:cxn>
              <a:cxn ang="0">
                <a:pos x="103" y="14"/>
              </a:cxn>
              <a:cxn ang="0">
                <a:pos x="113" y="17"/>
              </a:cxn>
              <a:cxn ang="0">
                <a:pos x="124" y="25"/>
              </a:cxn>
              <a:cxn ang="0">
                <a:pos x="129" y="35"/>
              </a:cxn>
              <a:cxn ang="0">
                <a:pos x="133" y="52"/>
              </a:cxn>
              <a:cxn ang="0">
                <a:pos x="132" y="68"/>
              </a:cxn>
              <a:cxn ang="0">
                <a:pos x="127" y="81"/>
              </a:cxn>
              <a:cxn ang="0">
                <a:pos x="122" y="88"/>
              </a:cxn>
              <a:cxn ang="0">
                <a:pos x="111" y="94"/>
              </a:cxn>
              <a:cxn ang="0">
                <a:pos x="91" y="98"/>
              </a:cxn>
            </a:cxnLst>
            <a:rect l="0" t="0" r="r" b="b"/>
            <a:pathLst>
              <a:path w="206" h="214">
                <a:moveTo>
                  <a:pt x="194" y="164"/>
                </a:moveTo>
                <a:lnTo>
                  <a:pt x="193" y="172"/>
                </a:lnTo>
                <a:lnTo>
                  <a:pt x="191" y="179"/>
                </a:lnTo>
                <a:lnTo>
                  <a:pt x="190" y="182"/>
                </a:lnTo>
                <a:lnTo>
                  <a:pt x="189" y="184"/>
                </a:lnTo>
                <a:lnTo>
                  <a:pt x="188" y="185"/>
                </a:lnTo>
                <a:lnTo>
                  <a:pt x="186" y="186"/>
                </a:lnTo>
                <a:lnTo>
                  <a:pt x="183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0" y="171"/>
                </a:lnTo>
                <a:lnTo>
                  <a:pt x="164" y="154"/>
                </a:lnTo>
                <a:lnTo>
                  <a:pt x="162" y="146"/>
                </a:lnTo>
                <a:lnTo>
                  <a:pt x="158" y="138"/>
                </a:lnTo>
                <a:lnTo>
                  <a:pt x="154" y="131"/>
                </a:lnTo>
                <a:lnTo>
                  <a:pt x="152" y="128"/>
                </a:lnTo>
                <a:lnTo>
                  <a:pt x="149" y="124"/>
                </a:lnTo>
                <a:lnTo>
                  <a:pt x="146" y="121"/>
                </a:lnTo>
                <a:lnTo>
                  <a:pt x="143" y="119"/>
                </a:lnTo>
                <a:lnTo>
                  <a:pt x="139" y="116"/>
                </a:lnTo>
                <a:lnTo>
                  <a:pt x="134" y="114"/>
                </a:lnTo>
                <a:lnTo>
                  <a:pt x="130" y="112"/>
                </a:lnTo>
                <a:lnTo>
                  <a:pt x="124" y="110"/>
                </a:lnTo>
                <a:lnTo>
                  <a:pt x="118" y="109"/>
                </a:lnTo>
                <a:lnTo>
                  <a:pt x="111" y="108"/>
                </a:lnTo>
                <a:lnTo>
                  <a:pt x="111" y="107"/>
                </a:lnTo>
                <a:lnTo>
                  <a:pt x="124" y="106"/>
                </a:lnTo>
                <a:lnTo>
                  <a:pt x="137" y="104"/>
                </a:lnTo>
                <a:lnTo>
                  <a:pt x="144" y="103"/>
                </a:lnTo>
                <a:lnTo>
                  <a:pt x="150" y="101"/>
                </a:lnTo>
                <a:lnTo>
                  <a:pt x="156" y="99"/>
                </a:lnTo>
                <a:lnTo>
                  <a:pt x="161" y="96"/>
                </a:lnTo>
                <a:lnTo>
                  <a:pt x="167" y="93"/>
                </a:lnTo>
                <a:lnTo>
                  <a:pt x="171" y="90"/>
                </a:lnTo>
                <a:lnTo>
                  <a:pt x="175" y="86"/>
                </a:lnTo>
                <a:lnTo>
                  <a:pt x="179" y="81"/>
                </a:lnTo>
                <a:lnTo>
                  <a:pt x="182" y="76"/>
                </a:lnTo>
                <a:lnTo>
                  <a:pt x="184" y="70"/>
                </a:lnTo>
                <a:lnTo>
                  <a:pt x="185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8"/>
                </a:lnTo>
                <a:lnTo>
                  <a:pt x="181" y="32"/>
                </a:lnTo>
                <a:lnTo>
                  <a:pt x="178" y="27"/>
                </a:lnTo>
                <a:lnTo>
                  <a:pt x="175" y="22"/>
                </a:lnTo>
                <a:lnTo>
                  <a:pt x="171" y="18"/>
                </a:lnTo>
                <a:lnTo>
                  <a:pt x="166" y="14"/>
                </a:lnTo>
                <a:lnTo>
                  <a:pt x="161" y="11"/>
                </a:lnTo>
                <a:lnTo>
                  <a:pt x="155" y="8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5" y="0"/>
                </a:lnTo>
                <a:lnTo>
                  <a:pt x="117" y="0"/>
                </a:lnTo>
                <a:lnTo>
                  <a:pt x="107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08" y="211"/>
                </a:lnTo>
                <a:lnTo>
                  <a:pt x="108" y="198"/>
                </a:lnTo>
                <a:lnTo>
                  <a:pt x="100" y="198"/>
                </a:lnTo>
                <a:lnTo>
                  <a:pt x="93" y="197"/>
                </a:lnTo>
                <a:lnTo>
                  <a:pt x="88" y="195"/>
                </a:lnTo>
                <a:lnTo>
                  <a:pt x="84" y="193"/>
                </a:lnTo>
                <a:lnTo>
                  <a:pt x="83" y="191"/>
                </a:lnTo>
                <a:lnTo>
                  <a:pt x="81" y="189"/>
                </a:lnTo>
                <a:lnTo>
                  <a:pt x="81" y="187"/>
                </a:lnTo>
                <a:lnTo>
                  <a:pt x="80" y="185"/>
                </a:lnTo>
                <a:lnTo>
                  <a:pt x="79" y="183"/>
                </a:lnTo>
                <a:lnTo>
                  <a:pt x="79" y="180"/>
                </a:lnTo>
                <a:lnTo>
                  <a:pt x="79" y="174"/>
                </a:lnTo>
                <a:lnTo>
                  <a:pt x="79" y="109"/>
                </a:lnTo>
                <a:lnTo>
                  <a:pt x="90" y="111"/>
                </a:lnTo>
                <a:lnTo>
                  <a:pt x="94" y="113"/>
                </a:lnTo>
                <a:lnTo>
                  <a:pt x="98" y="114"/>
                </a:lnTo>
                <a:lnTo>
                  <a:pt x="102" y="116"/>
                </a:lnTo>
                <a:lnTo>
                  <a:pt x="104" y="118"/>
                </a:lnTo>
                <a:lnTo>
                  <a:pt x="106" y="119"/>
                </a:lnTo>
                <a:lnTo>
                  <a:pt x="107" y="120"/>
                </a:lnTo>
                <a:lnTo>
                  <a:pt x="109" y="123"/>
                </a:lnTo>
                <a:lnTo>
                  <a:pt x="110" y="126"/>
                </a:lnTo>
                <a:lnTo>
                  <a:pt x="112" y="130"/>
                </a:lnTo>
                <a:lnTo>
                  <a:pt x="113" y="138"/>
                </a:lnTo>
                <a:lnTo>
                  <a:pt x="115" y="149"/>
                </a:lnTo>
                <a:lnTo>
                  <a:pt x="115" y="162"/>
                </a:lnTo>
                <a:lnTo>
                  <a:pt x="117" y="174"/>
                </a:lnTo>
                <a:lnTo>
                  <a:pt x="118" y="180"/>
                </a:lnTo>
                <a:lnTo>
                  <a:pt x="119" y="185"/>
                </a:lnTo>
                <a:lnTo>
                  <a:pt x="123" y="194"/>
                </a:lnTo>
                <a:lnTo>
                  <a:pt x="125" y="198"/>
                </a:lnTo>
                <a:lnTo>
                  <a:pt x="127" y="202"/>
                </a:lnTo>
                <a:lnTo>
                  <a:pt x="130" y="205"/>
                </a:lnTo>
                <a:lnTo>
                  <a:pt x="133" y="207"/>
                </a:lnTo>
                <a:lnTo>
                  <a:pt x="137" y="209"/>
                </a:lnTo>
                <a:lnTo>
                  <a:pt x="141" y="211"/>
                </a:lnTo>
                <a:lnTo>
                  <a:pt x="145" y="213"/>
                </a:lnTo>
                <a:lnTo>
                  <a:pt x="150" y="214"/>
                </a:lnTo>
                <a:lnTo>
                  <a:pt x="155" y="214"/>
                </a:lnTo>
                <a:lnTo>
                  <a:pt x="161" y="214"/>
                </a:lnTo>
                <a:lnTo>
                  <a:pt x="167" y="214"/>
                </a:lnTo>
                <a:lnTo>
                  <a:pt x="172" y="213"/>
                </a:lnTo>
                <a:lnTo>
                  <a:pt x="177" y="212"/>
                </a:lnTo>
                <a:lnTo>
                  <a:pt x="182" y="211"/>
                </a:lnTo>
                <a:lnTo>
                  <a:pt x="186" y="209"/>
                </a:lnTo>
                <a:lnTo>
                  <a:pt x="189" y="206"/>
                </a:lnTo>
                <a:lnTo>
                  <a:pt x="196" y="201"/>
                </a:lnTo>
                <a:lnTo>
                  <a:pt x="200" y="193"/>
                </a:lnTo>
                <a:lnTo>
                  <a:pt x="203" y="185"/>
                </a:lnTo>
                <a:lnTo>
                  <a:pt x="205" y="180"/>
                </a:lnTo>
                <a:lnTo>
                  <a:pt x="205" y="175"/>
                </a:lnTo>
                <a:lnTo>
                  <a:pt x="206" y="170"/>
                </a:lnTo>
                <a:lnTo>
                  <a:pt x="206" y="164"/>
                </a:lnTo>
                <a:lnTo>
                  <a:pt x="194" y="164"/>
                </a:lnTo>
                <a:close/>
                <a:moveTo>
                  <a:pt x="79" y="32"/>
                </a:moveTo>
                <a:lnTo>
                  <a:pt x="79" y="27"/>
                </a:lnTo>
                <a:lnTo>
                  <a:pt x="80" y="23"/>
                </a:lnTo>
                <a:lnTo>
                  <a:pt x="82" y="20"/>
                </a:lnTo>
                <a:lnTo>
                  <a:pt x="85" y="18"/>
                </a:lnTo>
                <a:lnTo>
                  <a:pt x="88" y="16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6" y="14"/>
                </a:lnTo>
                <a:lnTo>
                  <a:pt x="110" y="15"/>
                </a:lnTo>
                <a:lnTo>
                  <a:pt x="113" y="17"/>
                </a:lnTo>
                <a:lnTo>
                  <a:pt x="116" y="18"/>
                </a:lnTo>
                <a:lnTo>
                  <a:pt x="119" y="20"/>
                </a:lnTo>
                <a:lnTo>
                  <a:pt x="124" y="25"/>
                </a:lnTo>
                <a:lnTo>
                  <a:pt x="126" y="28"/>
                </a:lnTo>
                <a:lnTo>
                  <a:pt x="128" y="32"/>
                </a:lnTo>
                <a:lnTo>
                  <a:pt x="129" y="35"/>
                </a:lnTo>
                <a:lnTo>
                  <a:pt x="131" y="39"/>
                </a:lnTo>
                <a:lnTo>
                  <a:pt x="132" y="47"/>
                </a:lnTo>
                <a:lnTo>
                  <a:pt x="133" y="52"/>
                </a:lnTo>
                <a:lnTo>
                  <a:pt x="133" y="56"/>
                </a:lnTo>
                <a:lnTo>
                  <a:pt x="133" y="63"/>
                </a:lnTo>
                <a:lnTo>
                  <a:pt x="132" y="68"/>
                </a:lnTo>
                <a:lnTo>
                  <a:pt x="131" y="73"/>
                </a:lnTo>
                <a:lnTo>
                  <a:pt x="129" y="78"/>
                </a:lnTo>
                <a:lnTo>
                  <a:pt x="127" y="81"/>
                </a:lnTo>
                <a:lnTo>
                  <a:pt x="125" y="85"/>
                </a:lnTo>
                <a:lnTo>
                  <a:pt x="123" y="86"/>
                </a:lnTo>
                <a:lnTo>
                  <a:pt x="122" y="88"/>
                </a:lnTo>
                <a:lnTo>
                  <a:pt x="118" y="90"/>
                </a:lnTo>
                <a:lnTo>
                  <a:pt x="115" y="92"/>
                </a:lnTo>
                <a:lnTo>
                  <a:pt x="111" y="94"/>
                </a:lnTo>
                <a:lnTo>
                  <a:pt x="101" y="96"/>
                </a:lnTo>
                <a:lnTo>
                  <a:pt x="96" y="97"/>
                </a:lnTo>
                <a:lnTo>
                  <a:pt x="91" y="98"/>
                </a:lnTo>
                <a:lnTo>
                  <a:pt x="79" y="98"/>
                </a:lnTo>
                <a:lnTo>
                  <a:pt x="79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6" name="Freeform 25"/>
          <p:cNvSpPr>
            <a:spLocks/>
          </p:cNvSpPr>
          <p:nvPr userDrawn="1"/>
        </p:nvSpPr>
        <p:spPr bwMode="auto">
          <a:xfrm>
            <a:off x="1620838" y="904875"/>
            <a:ext cx="95250" cy="168275"/>
          </a:xfrm>
          <a:custGeom>
            <a:avLst/>
            <a:gdLst/>
            <a:ahLst/>
            <a:cxnLst>
              <a:cxn ang="0">
                <a:pos x="113" y="211"/>
              </a:cxn>
              <a:cxn ang="0">
                <a:pos x="113" y="198"/>
              </a:cxn>
              <a:cxn ang="0">
                <a:pos x="104" y="198"/>
              </a:cxn>
              <a:cxn ang="0">
                <a:pos x="97" y="197"/>
              </a:cxn>
              <a:cxn ang="0">
                <a:pos x="92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2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2" y="14"/>
              </a:cxn>
              <a:cxn ang="0">
                <a:pos x="97" y="13"/>
              </a:cxn>
              <a:cxn ang="0">
                <a:pos x="104" y="12"/>
              </a:cxn>
              <a:cxn ang="0">
                <a:pos x="113" y="12"/>
              </a:cxn>
              <a:cxn ang="0">
                <a:pos x="113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4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29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4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3" y="211"/>
              </a:cxn>
            </a:cxnLst>
            <a:rect l="0" t="0" r="r" b="b"/>
            <a:pathLst>
              <a:path w="113" h="211">
                <a:moveTo>
                  <a:pt x="113" y="211"/>
                </a:moveTo>
                <a:lnTo>
                  <a:pt x="113" y="198"/>
                </a:lnTo>
                <a:lnTo>
                  <a:pt x="104" y="198"/>
                </a:lnTo>
                <a:lnTo>
                  <a:pt x="97" y="197"/>
                </a:lnTo>
                <a:lnTo>
                  <a:pt x="92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2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2" y="14"/>
                </a:lnTo>
                <a:lnTo>
                  <a:pt x="97" y="13"/>
                </a:lnTo>
                <a:lnTo>
                  <a:pt x="104" y="12"/>
                </a:lnTo>
                <a:lnTo>
                  <a:pt x="113" y="12"/>
                </a:lnTo>
                <a:lnTo>
                  <a:pt x="113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29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3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7" name="Freeform 26"/>
          <p:cNvSpPr>
            <a:spLocks/>
          </p:cNvSpPr>
          <p:nvPr userDrawn="1"/>
        </p:nvSpPr>
        <p:spPr bwMode="auto">
          <a:xfrm>
            <a:off x="2370138" y="904875"/>
            <a:ext cx="95250" cy="168275"/>
          </a:xfrm>
          <a:custGeom>
            <a:avLst/>
            <a:gdLst/>
            <a:ahLst/>
            <a:cxnLst>
              <a:cxn ang="0">
                <a:pos x="112" y="211"/>
              </a:cxn>
              <a:cxn ang="0">
                <a:pos x="112" y="198"/>
              </a:cxn>
              <a:cxn ang="0">
                <a:pos x="104" y="198"/>
              </a:cxn>
              <a:cxn ang="0">
                <a:pos x="98" y="197"/>
              </a:cxn>
              <a:cxn ang="0">
                <a:pos x="93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3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2" y="211"/>
              </a:cxn>
            </a:cxnLst>
            <a:rect l="0" t="0" r="r" b="b"/>
            <a:pathLst>
              <a:path w="112" h="211">
                <a:moveTo>
                  <a:pt x="112" y="211"/>
                </a:moveTo>
                <a:lnTo>
                  <a:pt x="112" y="198"/>
                </a:lnTo>
                <a:lnTo>
                  <a:pt x="104" y="198"/>
                </a:lnTo>
                <a:lnTo>
                  <a:pt x="98" y="197"/>
                </a:lnTo>
                <a:lnTo>
                  <a:pt x="93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3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2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667000"/>
            <a:ext cx="8420100" cy="1143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5500" y="3810000"/>
            <a:ext cx="6934200" cy="533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000"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28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5100" y="3"/>
            <a:ext cx="8420100" cy="620713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285037" y="-76200"/>
            <a:ext cx="2373313" cy="6705600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65100" y="-76200"/>
            <a:ext cx="6954838" cy="6705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826" y="1290502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0" y="0"/>
            <a:ext cx="3870325" cy="1500188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20835" name="Title Placeholder 1"/>
          <p:cNvSpPr>
            <a:spLocks noGrp="1"/>
          </p:cNvSpPr>
          <p:nvPr>
            <p:ph type="ctrTitle"/>
          </p:nvPr>
        </p:nvSpPr>
        <p:spPr>
          <a:xfrm>
            <a:off x="1238055" y="2886327"/>
            <a:ext cx="4330064" cy="1177777"/>
          </a:xfrm>
          <a:prstGeom prst="rect">
            <a:avLst/>
          </a:prstGeom>
        </p:spPr>
        <p:txBody>
          <a:bodyPr/>
          <a:lstStyle>
            <a:lvl1pPr>
              <a:lnSpc>
                <a:spcPts val="3384"/>
              </a:lnSpc>
              <a:defRPr sz="3700" b="0" smtClean="0">
                <a:latin typeface="Times New Roman" pitchFamily="18" charset="0"/>
              </a:defRPr>
            </a:lvl1pPr>
          </a:lstStyle>
          <a:p>
            <a:r>
              <a:rPr lang="en-US" smtClean="0"/>
              <a:t>Click to edit </a:t>
            </a:r>
            <a:br>
              <a:rPr lang="en-US" smtClean="0"/>
            </a:br>
            <a:r>
              <a:rPr lang="en-US" smtClean="0"/>
              <a:t>Master title style</a:t>
            </a:r>
          </a:p>
        </p:txBody>
      </p:sp>
    </p:spTree>
  </p:cSld>
  <p:clrMapOvr>
    <a:masterClrMapping/>
  </p:clrMapOvr>
  <p:transition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D9E864C7-1E9E-4E2D-B4F6-82581B86F3AA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057" y="344471"/>
            <a:ext cx="8986309" cy="55576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43949" y="1143047"/>
            <a:ext cx="9046240" cy="520266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3"/>
          </p:nvPr>
        </p:nvSpPr>
        <p:spPr>
          <a:xfrm>
            <a:off x="836613" y="6554788"/>
            <a:ext cx="4676775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 b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McK Date"/>
          <p:cNvSpPr txBox="1"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it-IT" noProof="0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826" y="1290502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6"/>
          <p:cNvSpPr>
            <a:spLocks noChangeShapeType="1"/>
          </p:cNvSpPr>
          <p:nvPr userDrawn="1"/>
        </p:nvSpPr>
        <p:spPr bwMode="auto">
          <a:xfrm flipH="1">
            <a:off x="1612900" y="685800"/>
            <a:ext cx="7924800" cy="0"/>
          </a:xfrm>
          <a:prstGeom prst="line">
            <a:avLst/>
          </a:prstGeom>
          <a:noFill/>
          <a:ln w="31750">
            <a:solidFill>
              <a:srgbClr val="A30030"/>
            </a:solidFill>
            <a:round/>
            <a:headEnd/>
            <a:tailEnd/>
          </a:ln>
        </p:spPr>
        <p:txBody>
          <a:bodyPr wrap="none" anchor="ctr"/>
          <a:lstStyle/>
          <a:p>
            <a:pPr algn="just">
              <a:lnSpc>
                <a:spcPct val="150000"/>
              </a:lnSpc>
              <a:spcBef>
                <a:spcPct val="50000"/>
              </a:spcBef>
              <a:defRPr/>
            </a:pPr>
            <a:endParaRPr lang="it-IT" sz="1100" b="0">
              <a:solidFill>
                <a:srgbClr val="000000"/>
              </a:solidFill>
              <a:latin typeface="Verdana" pitchFamily="34" charset="0"/>
              <a:cs typeface="Times New Roman" charset="0"/>
            </a:endParaRP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r>
              <a:rPr lang="it-IT" sz="900" i="1">
                <a:solidFill>
                  <a:srgbClr val="292929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t>draft for discussion</a:t>
            </a:r>
          </a:p>
        </p:txBody>
      </p:sp>
      <p:pic>
        <p:nvPicPr>
          <p:cNvPr id="6" name="Picture 23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88" y="136525"/>
            <a:ext cx="1198562" cy="73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McK Date"/>
          <p:cNvSpPr txBox="1"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011B5D9C-D457-4746-98DF-4CF57D549166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flipV="1">
            <a:off x="430213" y="362607"/>
            <a:ext cx="9059862" cy="119993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1775" y="1728788"/>
            <a:ext cx="9328150" cy="408868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2941638" y="642938"/>
            <a:ext cx="6964362" cy="142875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142875"/>
            <a:ext cx="3040063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5"/>
          <p:cNvSpPr>
            <a:spLocks/>
          </p:cNvSpPr>
          <p:nvPr userDrawn="1"/>
        </p:nvSpPr>
        <p:spPr bwMode="auto">
          <a:xfrm>
            <a:off x="465138" y="147638"/>
            <a:ext cx="363537" cy="923925"/>
          </a:xfrm>
          <a:custGeom>
            <a:avLst/>
            <a:gdLst/>
            <a:ahLst/>
            <a:cxnLst>
              <a:cxn ang="0">
                <a:pos x="213" y="1165"/>
              </a:cxn>
              <a:cxn ang="0">
                <a:pos x="407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8" y="689"/>
              </a:cxn>
              <a:cxn ang="0">
                <a:pos x="213" y="318"/>
              </a:cxn>
              <a:cxn ang="0">
                <a:pos x="213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4" y="299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19" y="352"/>
              </a:cxn>
              <a:cxn ang="0">
                <a:pos x="25" y="364"/>
              </a:cxn>
              <a:cxn ang="0">
                <a:pos x="198" y="689"/>
              </a:cxn>
              <a:cxn ang="0">
                <a:pos x="200" y="693"/>
              </a:cxn>
              <a:cxn ang="0">
                <a:pos x="202" y="698"/>
              </a:cxn>
              <a:cxn ang="0">
                <a:pos x="205" y="704"/>
              </a:cxn>
              <a:cxn ang="0">
                <a:pos x="208" y="712"/>
              </a:cxn>
              <a:cxn ang="0">
                <a:pos x="210" y="721"/>
              </a:cxn>
              <a:cxn ang="0">
                <a:pos x="212" y="731"/>
              </a:cxn>
              <a:cxn ang="0">
                <a:pos x="212" y="736"/>
              </a:cxn>
              <a:cxn ang="0">
                <a:pos x="213" y="741"/>
              </a:cxn>
              <a:cxn ang="0">
                <a:pos x="212" y="747"/>
              </a:cxn>
              <a:cxn ang="0">
                <a:pos x="212" y="752"/>
              </a:cxn>
              <a:cxn ang="0">
                <a:pos x="210" y="762"/>
              </a:cxn>
              <a:cxn ang="0">
                <a:pos x="208" y="772"/>
              </a:cxn>
              <a:cxn ang="0">
                <a:pos x="205" y="779"/>
              </a:cxn>
              <a:cxn ang="0">
                <a:pos x="199" y="791"/>
              </a:cxn>
              <a:cxn ang="0">
                <a:pos x="197" y="795"/>
              </a:cxn>
              <a:cxn ang="0">
                <a:pos x="0" y="1165"/>
              </a:cxn>
              <a:cxn ang="0">
                <a:pos x="213" y="1165"/>
              </a:cxn>
            </a:cxnLst>
            <a:rect l="0" t="0" r="r" b="b"/>
            <a:pathLst>
              <a:path w="424" h="1165">
                <a:moveTo>
                  <a:pt x="213" y="1165"/>
                </a:moveTo>
                <a:lnTo>
                  <a:pt x="407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8" y="689"/>
                </a:lnTo>
                <a:lnTo>
                  <a:pt x="213" y="318"/>
                </a:lnTo>
                <a:lnTo>
                  <a:pt x="213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4" y="299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19" y="352"/>
                </a:lnTo>
                <a:lnTo>
                  <a:pt x="25" y="364"/>
                </a:lnTo>
                <a:lnTo>
                  <a:pt x="198" y="689"/>
                </a:lnTo>
                <a:lnTo>
                  <a:pt x="200" y="693"/>
                </a:lnTo>
                <a:lnTo>
                  <a:pt x="202" y="698"/>
                </a:lnTo>
                <a:lnTo>
                  <a:pt x="205" y="704"/>
                </a:lnTo>
                <a:lnTo>
                  <a:pt x="208" y="712"/>
                </a:lnTo>
                <a:lnTo>
                  <a:pt x="210" y="721"/>
                </a:lnTo>
                <a:lnTo>
                  <a:pt x="212" y="731"/>
                </a:lnTo>
                <a:lnTo>
                  <a:pt x="212" y="736"/>
                </a:lnTo>
                <a:lnTo>
                  <a:pt x="213" y="741"/>
                </a:lnTo>
                <a:lnTo>
                  <a:pt x="212" y="747"/>
                </a:lnTo>
                <a:lnTo>
                  <a:pt x="212" y="752"/>
                </a:lnTo>
                <a:lnTo>
                  <a:pt x="210" y="762"/>
                </a:lnTo>
                <a:lnTo>
                  <a:pt x="208" y="772"/>
                </a:lnTo>
                <a:lnTo>
                  <a:pt x="205" y="779"/>
                </a:lnTo>
                <a:lnTo>
                  <a:pt x="199" y="791"/>
                </a:lnTo>
                <a:lnTo>
                  <a:pt x="197" y="795"/>
                </a:lnTo>
                <a:lnTo>
                  <a:pt x="0" y="1165"/>
                </a:lnTo>
                <a:lnTo>
                  <a:pt x="213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1011238" y="147638"/>
            <a:ext cx="365125" cy="923925"/>
          </a:xfrm>
          <a:custGeom>
            <a:avLst/>
            <a:gdLst/>
            <a:ahLst/>
            <a:cxnLst>
              <a:cxn ang="0">
                <a:pos x="211" y="1165"/>
              </a:cxn>
              <a:cxn ang="0">
                <a:pos x="408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9" y="689"/>
              </a:cxn>
              <a:cxn ang="0">
                <a:pos x="211" y="318"/>
              </a:cxn>
              <a:cxn ang="0">
                <a:pos x="211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20" y="352"/>
              </a:cxn>
              <a:cxn ang="0">
                <a:pos x="25" y="364"/>
              </a:cxn>
              <a:cxn ang="0">
                <a:pos x="197" y="689"/>
              </a:cxn>
              <a:cxn ang="0">
                <a:pos x="199" y="693"/>
              </a:cxn>
              <a:cxn ang="0">
                <a:pos x="201" y="698"/>
              </a:cxn>
              <a:cxn ang="0">
                <a:pos x="204" y="704"/>
              </a:cxn>
              <a:cxn ang="0">
                <a:pos x="207" y="712"/>
              </a:cxn>
              <a:cxn ang="0">
                <a:pos x="208" y="716"/>
              </a:cxn>
              <a:cxn ang="0">
                <a:pos x="209" y="721"/>
              </a:cxn>
              <a:cxn ang="0">
                <a:pos x="211" y="731"/>
              </a:cxn>
              <a:cxn ang="0">
                <a:pos x="211" y="736"/>
              </a:cxn>
              <a:cxn ang="0">
                <a:pos x="211" y="741"/>
              </a:cxn>
              <a:cxn ang="0">
                <a:pos x="211" y="747"/>
              </a:cxn>
              <a:cxn ang="0">
                <a:pos x="211" y="752"/>
              </a:cxn>
              <a:cxn ang="0">
                <a:pos x="209" y="762"/>
              </a:cxn>
              <a:cxn ang="0">
                <a:pos x="206" y="772"/>
              </a:cxn>
              <a:cxn ang="0">
                <a:pos x="204" y="779"/>
              </a:cxn>
              <a:cxn ang="0">
                <a:pos x="198" y="791"/>
              </a:cxn>
              <a:cxn ang="0">
                <a:pos x="196" y="795"/>
              </a:cxn>
              <a:cxn ang="0">
                <a:pos x="0" y="1165"/>
              </a:cxn>
              <a:cxn ang="0">
                <a:pos x="211" y="1165"/>
              </a:cxn>
            </a:cxnLst>
            <a:rect l="0" t="0" r="r" b="b"/>
            <a:pathLst>
              <a:path w="424" h="1165">
                <a:moveTo>
                  <a:pt x="211" y="1165"/>
                </a:moveTo>
                <a:lnTo>
                  <a:pt x="408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9" y="689"/>
                </a:lnTo>
                <a:lnTo>
                  <a:pt x="211" y="318"/>
                </a:lnTo>
                <a:lnTo>
                  <a:pt x="211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20" y="352"/>
                </a:lnTo>
                <a:lnTo>
                  <a:pt x="25" y="364"/>
                </a:lnTo>
                <a:lnTo>
                  <a:pt x="197" y="689"/>
                </a:lnTo>
                <a:lnTo>
                  <a:pt x="199" y="693"/>
                </a:lnTo>
                <a:lnTo>
                  <a:pt x="201" y="698"/>
                </a:lnTo>
                <a:lnTo>
                  <a:pt x="204" y="704"/>
                </a:lnTo>
                <a:lnTo>
                  <a:pt x="207" y="712"/>
                </a:lnTo>
                <a:lnTo>
                  <a:pt x="208" y="716"/>
                </a:lnTo>
                <a:lnTo>
                  <a:pt x="209" y="721"/>
                </a:lnTo>
                <a:lnTo>
                  <a:pt x="211" y="731"/>
                </a:lnTo>
                <a:lnTo>
                  <a:pt x="211" y="736"/>
                </a:lnTo>
                <a:lnTo>
                  <a:pt x="211" y="741"/>
                </a:lnTo>
                <a:lnTo>
                  <a:pt x="211" y="747"/>
                </a:lnTo>
                <a:lnTo>
                  <a:pt x="211" y="752"/>
                </a:lnTo>
                <a:lnTo>
                  <a:pt x="209" y="762"/>
                </a:lnTo>
                <a:lnTo>
                  <a:pt x="206" y="772"/>
                </a:lnTo>
                <a:lnTo>
                  <a:pt x="204" y="779"/>
                </a:lnTo>
                <a:lnTo>
                  <a:pt x="198" y="791"/>
                </a:lnTo>
                <a:lnTo>
                  <a:pt x="196" y="795"/>
                </a:lnTo>
                <a:lnTo>
                  <a:pt x="0" y="1165"/>
                </a:lnTo>
                <a:lnTo>
                  <a:pt x="211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738188" y="398463"/>
            <a:ext cx="363537" cy="925512"/>
          </a:xfrm>
          <a:custGeom>
            <a:avLst/>
            <a:gdLst/>
            <a:ahLst/>
            <a:cxnLst>
              <a:cxn ang="0">
                <a:pos x="212" y="0"/>
              </a:cxn>
              <a:cxn ang="0">
                <a:pos x="407" y="370"/>
              </a:cxn>
              <a:cxn ang="0">
                <a:pos x="410" y="374"/>
              </a:cxn>
              <a:cxn ang="0">
                <a:pos x="412" y="379"/>
              </a:cxn>
              <a:cxn ang="0">
                <a:pos x="415" y="385"/>
              </a:cxn>
              <a:cxn ang="0">
                <a:pos x="418" y="393"/>
              </a:cxn>
              <a:cxn ang="0">
                <a:pos x="421" y="402"/>
              </a:cxn>
              <a:cxn ang="0">
                <a:pos x="423" y="413"/>
              </a:cxn>
              <a:cxn ang="0">
                <a:pos x="424" y="423"/>
              </a:cxn>
              <a:cxn ang="0">
                <a:pos x="424" y="429"/>
              </a:cxn>
              <a:cxn ang="0">
                <a:pos x="423" y="434"/>
              </a:cxn>
              <a:cxn ang="0">
                <a:pos x="421" y="444"/>
              </a:cxn>
              <a:cxn ang="0">
                <a:pos x="419" y="453"/>
              </a:cxn>
              <a:cxn ang="0">
                <a:pos x="416" y="461"/>
              </a:cxn>
              <a:cxn ang="0">
                <a:pos x="413" y="467"/>
              </a:cxn>
              <a:cxn ang="0">
                <a:pos x="410" y="472"/>
              </a:cxn>
              <a:cxn ang="0">
                <a:pos x="408" y="476"/>
              </a:cxn>
              <a:cxn ang="0">
                <a:pos x="212" y="847"/>
              </a:cxn>
              <a:cxn ang="0">
                <a:pos x="212" y="1165"/>
              </a:cxn>
              <a:cxn ang="0">
                <a:pos x="0" y="1165"/>
              </a:cxn>
              <a:cxn ang="0">
                <a:pos x="0" y="900"/>
              </a:cxn>
              <a:cxn ang="0">
                <a:pos x="1" y="885"/>
              </a:cxn>
              <a:cxn ang="0">
                <a:pos x="2" y="872"/>
              </a:cxn>
              <a:cxn ang="0">
                <a:pos x="3" y="865"/>
              </a:cxn>
              <a:cxn ang="0">
                <a:pos x="4" y="859"/>
              </a:cxn>
              <a:cxn ang="0">
                <a:pos x="8" y="847"/>
              </a:cxn>
              <a:cxn ang="0">
                <a:pos x="11" y="837"/>
              </a:cxn>
              <a:cxn ang="0">
                <a:pos x="14" y="825"/>
              </a:cxn>
              <a:cxn ang="0">
                <a:pos x="19" y="813"/>
              </a:cxn>
              <a:cxn ang="0">
                <a:pos x="25" y="800"/>
              </a:cxn>
              <a:cxn ang="0">
                <a:pos x="196" y="476"/>
              </a:cxn>
              <a:cxn ang="0">
                <a:pos x="199" y="472"/>
              </a:cxn>
              <a:cxn ang="0">
                <a:pos x="204" y="461"/>
              </a:cxn>
              <a:cxn ang="0">
                <a:pos x="207" y="453"/>
              </a:cxn>
              <a:cxn ang="0">
                <a:pos x="209" y="444"/>
              </a:cxn>
              <a:cxn ang="0">
                <a:pos x="211" y="434"/>
              </a:cxn>
              <a:cxn ang="0">
                <a:pos x="211" y="429"/>
              </a:cxn>
              <a:cxn ang="0">
                <a:pos x="212" y="423"/>
              </a:cxn>
              <a:cxn ang="0">
                <a:pos x="211" y="418"/>
              </a:cxn>
              <a:cxn ang="0">
                <a:pos x="211" y="413"/>
              </a:cxn>
              <a:cxn ang="0">
                <a:pos x="209" y="402"/>
              </a:cxn>
              <a:cxn ang="0">
                <a:pos x="206" y="393"/>
              </a:cxn>
              <a:cxn ang="0">
                <a:pos x="203" y="385"/>
              </a:cxn>
              <a:cxn ang="0">
                <a:pos x="198" y="374"/>
              </a:cxn>
              <a:cxn ang="0">
                <a:pos x="195" y="370"/>
              </a:cxn>
              <a:cxn ang="0">
                <a:pos x="0" y="0"/>
              </a:cxn>
              <a:cxn ang="0">
                <a:pos x="212" y="0"/>
              </a:cxn>
            </a:cxnLst>
            <a:rect l="0" t="0" r="r" b="b"/>
            <a:pathLst>
              <a:path w="424" h="1165">
                <a:moveTo>
                  <a:pt x="212" y="0"/>
                </a:moveTo>
                <a:lnTo>
                  <a:pt x="407" y="370"/>
                </a:lnTo>
                <a:lnTo>
                  <a:pt x="410" y="374"/>
                </a:lnTo>
                <a:lnTo>
                  <a:pt x="412" y="379"/>
                </a:lnTo>
                <a:lnTo>
                  <a:pt x="415" y="385"/>
                </a:lnTo>
                <a:lnTo>
                  <a:pt x="418" y="393"/>
                </a:lnTo>
                <a:lnTo>
                  <a:pt x="421" y="402"/>
                </a:lnTo>
                <a:lnTo>
                  <a:pt x="423" y="413"/>
                </a:lnTo>
                <a:lnTo>
                  <a:pt x="424" y="423"/>
                </a:lnTo>
                <a:lnTo>
                  <a:pt x="424" y="429"/>
                </a:lnTo>
                <a:lnTo>
                  <a:pt x="423" y="434"/>
                </a:lnTo>
                <a:lnTo>
                  <a:pt x="421" y="444"/>
                </a:lnTo>
                <a:lnTo>
                  <a:pt x="419" y="453"/>
                </a:lnTo>
                <a:lnTo>
                  <a:pt x="416" y="461"/>
                </a:lnTo>
                <a:lnTo>
                  <a:pt x="413" y="467"/>
                </a:lnTo>
                <a:lnTo>
                  <a:pt x="410" y="472"/>
                </a:lnTo>
                <a:lnTo>
                  <a:pt x="408" y="476"/>
                </a:lnTo>
                <a:lnTo>
                  <a:pt x="212" y="847"/>
                </a:lnTo>
                <a:lnTo>
                  <a:pt x="212" y="1165"/>
                </a:lnTo>
                <a:lnTo>
                  <a:pt x="0" y="1165"/>
                </a:lnTo>
                <a:lnTo>
                  <a:pt x="0" y="900"/>
                </a:lnTo>
                <a:lnTo>
                  <a:pt x="1" y="885"/>
                </a:lnTo>
                <a:lnTo>
                  <a:pt x="2" y="872"/>
                </a:lnTo>
                <a:lnTo>
                  <a:pt x="3" y="865"/>
                </a:lnTo>
                <a:lnTo>
                  <a:pt x="4" y="859"/>
                </a:lnTo>
                <a:lnTo>
                  <a:pt x="8" y="847"/>
                </a:lnTo>
                <a:lnTo>
                  <a:pt x="11" y="837"/>
                </a:lnTo>
                <a:lnTo>
                  <a:pt x="14" y="825"/>
                </a:lnTo>
                <a:lnTo>
                  <a:pt x="19" y="813"/>
                </a:lnTo>
                <a:lnTo>
                  <a:pt x="25" y="800"/>
                </a:lnTo>
                <a:lnTo>
                  <a:pt x="196" y="476"/>
                </a:lnTo>
                <a:lnTo>
                  <a:pt x="199" y="472"/>
                </a:lnTo>
                <a:lnTo>
                  <a:pt x="204" y="461"/>
                </a:lnTo>
                <a:lnTo>
                  <a:pt x="207" y="453"/>
                </a:lnTo>
                <a:lnTo>
                  <a:pt x="209" y="444"/>
                </a:lnTo>
                <a:lnTo>
                  <a:pt x="211" y="434"/>
                </a:lnTo>
                <a:lnTo>
                  <a:pt x="211" y="429"/>
                </a:lnTo>
                <a:lnTo>
                  <a:pt x="212" y="423"/>
                </a:lnTo>
                <a:lnTo>
                  <a:pt x="211" y="418"/>
                </a:lnTo>
                <a:lnTo>
                  <a:pt x="211" y="413"/>
                </a:lnTo>
                <a:lnTo>
                  <a:pt x="209" y="402"/>
                </a:lnTo>
                <a:lnTo>
                  <a:pt x="206" y="393"/>
                </a:lnTo>
                <a:lnTo>
                  <a:pt x="203" y="385"/>
                </a:lnTo>
                <a:lnTo>
                  <a:pt x="198" y="374"/>
                </a:lnTo>
                <a:lnTo>
                  <a:pt x="195" y="370"/>
                </a:lnTo>
                <a:lnTo>
                  <a:pt x="0" y="0"/>
                </a:lnTo>
                <a:lnTo>
                  <a:pt x="212" y="0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Freeform 8"/>
          <p:cNvSpPr>
            <a:spLocks noEditPoints="1"/>
          </p:cNvSpPr>
          <p:nvPr userDrawn="1"/>
        </p:nvSpPr>
        <p:spPr bwMode="auto">
          <a:xfrm>
            <a:off x="1435100" y="400050"/>
            <a:ext cx="169863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6" y="17"/>
              </a:cxn>
              <a:cxn ang="0">
                <a:pos x="98" y="14"/>
              </a:cxn>
              <a:cxn ang="0">
                <a:pos x="119" y="20"/>
              </a:cxn>
              <a:cxn ang="0">
                <a:pos x="128" y="30"/>
              </a:cxn>
              <a:cxn ang="0">
                <a:pos x="132" y="41"/>
              </a:cxn>
              <a:cxn ang="0">
                <a:pos x="134" y="55"/>
              </a:cxn>
              <a:cxn ang="0">
                <a:pos x="131" y="71"/>
              </a:cxn>
              <a:cxn ang="0">
                <a:pos x="125" y="81"/>
              </a:cxn>
              <a:cxn ang="0">
                <a:pos x="116" y="88"/>
              </a:cxn>
              <a:cxn ang="0">
                <a:pos x="104" y="92"/>
              </a:cxn>
              <a:cxn ang="0">
                <a:pos x="88" y="93"/>
              </a:cxn>
              <a:cxn ang="0">
                <a:pos x="28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49" y="208"/>
              </a:cxn>
              <a:cxn ang="0">
                <a:pos x="164" y="202"/>
              </a:cxn>
              <a:cxn ang="0">
                <a:pos x="181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6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7" y="99"/>
              </a:cxn>
              <a:cxn ang="0">
                <a:pos x="147" y="96"/>
              </a:cxn>
              <a:cxn ang="0">
                <a:pos x="165" y="90"/>
              </a:cxn>
              <a:cxn ang="0">
                <a:pos x="175" y="82"/>
              </a:cxn>
              <a:cxn ang="0">
                <a:pos x="183" y="71"/>
              </a:cxn>
              <a:cxn ang="0">
                <a:pos x="186" y="57"/>
              </a:cxn>
              <a:cxn ang="0">
                <a:pos x="185" y="40"/>
              </a:cxn>
              <a:cxn ang="0">
                <a:pos x="178" y="25"/>
              </a:cxn>
              <a:cxn ang="0">
                <a:pos x="165" y="13"/>
              </a:cxn>
              <a:cxn ang="0">
                <a:pos x="148" y="5"/>
              </a:cxn>
              <a:cxn ang="0">
                <a:pos x="126" y="1"/>
              </a:cxn>
              <a:cxn ang="0">
                <a:pos x="0" y="0"/>
              </a:cxn>
              <a:cxn ang="0">
                <a:pos x="13" y="13"/>
              </a:cxn>
              <a:cxn ang="0">
                <a:pos x="24" y="18"/>
              </a:cxn>
              <a:cxn ang="0">
                <a:pos x="28" y="27"/>
              </a:cxn>
              <a:cxn ang="0">
                <a:pos x="78" y="107"/>
              </a:cxn>
              <a:cxn ang="0">
                <a:pos x="112" y="108"/>
              </a:cxn>
              <a:cxn ang="0">
                <a:pos x="126" y="113"/>
              </a:cxn>
              <a:cxn ang="0">
                <a:pos x="136" y="122"/>
              </a:cxn>
              <a:cxn ang="0">
                <a:pos x="142" y="134"/>
              </a:cxn>
              <a:cxn ang="0">
                <a:pos x="145" y="147"/>
              </a:cxn>
              <a:cxn ang="0">
                <a:pos x="144" y="165"/>
              </a:cxn>
              <a:cxn ang="0">
                <a:pos x="139" y="180"/>
              </a:cxn>
              <a:cxn ang="0">
                <a:pos x="131" y="188"/>
              </a:cxn>
              <a:cxn ang="0">
                <a:pos x="120" y="194"/>
              </a:cxn>
              <a:cxn ang="0">
                <a:pos x="105" y="197"/>
              </a:cxn>
              <a:cxn ang="0">
                <a:pos x="89" y="195"/>
              </a:cxn>
              <a:cxn ang="0">
                <a:pos x="83" y="191"/>
              </a:cxn>
              <a:cxn ang="0">
                <a:pos x="79" y="186"/>
              </a:cxn>
              <a:cxn ang="0">
                <a:pos x="78" y="174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30"/>
                </a:lnTo>
                <a:lnTo>
                  <a:pt x="79" y="25"/>
                </a:lnTo>
                <a:lnTo>
                  <a:pt x="81" y="22"/>
                </a:lnTo>
                <a:lnTo>
                  <a:pt x="83" y="19"/>
                </a:lnTo>
                <a:lnTo>
                  <a:pt x="86" y="17"/>
                </a:lnTo>
                <a:lnTo>
                  <a:pt x="90" y="15"/>
                </a:lnTo>
                <a:lnTo>
                  <a:pt x="94" y="14"/>
                </a:lnTo>
                <a:lnTo>
                  <a:pt x="98" y="14"/>
                </a:lnTo>
                <a:lnTo>
                  <a:pt x="106" y="14"/>
                </a:lnTo>
                <a:lnTo>
                  <a:pt x="113" y="17"/>
                </a:lnTo>
                <a:lnTo>
                  <a:pt x="119" y="20"/>
                </a:lnTo>
                <a:lnTo>
                  <a:pt x="124" y="24"/>
                </a:lnTo>
                <a:lnTo>
                  <a:pt x="126" y="27"/>
                </a:lnTo>
                <a:lnTo>
                  <a:pt x="128" y="30"/>
                </a:lnTo>
                <a:lnTo>
                  <a:pt x="130" y="34"/>
                </a:lnTo>
                <a:lnTo>
                  <a:pt x="131" y="37"/>
                </a:lnTo>
                <a:lnTo>
                  <a:pt x="132" y="41"/>
                </a:lnTo>
                <a:lnTo>
                  <a:pt x="133" y="46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29" y="75"/>
                </a:lnTo>
                <a:lnTo>
                  <a:pt x="127" y="78"/>
                </a:lnTo>
                <a:lnTo>
                  <a:pt x="125" y="81"/>
                </a:lnTo>
                <a:lnTo>
                  <a:pt x="122" y="83"/>
                </a:lnTo>
                <a:lnTo>
                  <a:pt x="119" y="86"/>
                </a:lnTo>
                <a:lnTo>
                  <a:pt x="116" y="88"/>
                </a:lnTo>
                <a:lnTo>
                  <a:pt x="112" y="89"/>
                </a:lnTo>
                <a:lnTo>
                  <a:pt x="108" y="91"/>
                </a:lnTo>
                <a:lnTo>
                  <a:pt x="104" y="92"/>
                </a:lnTo>
                <a:lnTo>
                  <a:pt x="99" y="92"/>
                </a:lnTo>
                <a:lnTo>
                  <a:pt x="93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8" y="178"/>
                </a:moveTo>
                <a:lnTo>
                  <a:pt x="28" y="184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8" y="196"/>
                </a:lnTo>
                <a:lnTo>
                  <a:pt x="13" y="198"/>
                </a:lnTo>
                <a:lnTo>
                  <a:pt x="7" y="198"/>
                </a:lnTo>
                <a:lnTo>
                  <a:pt x="0" y="199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0" y="209"/>
                </a:lnTo>
                <a:lnTo>
                  <a:pt x="149" y="208"/>
                </a:lnTo>
                <a:lnTo>
                  <a:pt x="157" y="205"/>
                </a:lnTo>
                <a:lnTo>
                  <a:pt x="161" y="204"/>
                </a:lnTo>
                <a:lnTo>
                  <a:pt x="164" y="202"/>
                </a:lnTo>
                <a:lnTo>
                  <a:pt x="171" y="199"/>
                </a:lnTo>
                <a:lnTo>
                  <a:pt x="176" y="195"/>
                </a:lnTo>
                <a:lnTo>
                  <a:pt x="181" y="191"/>
                </a:lnTo>
                <a:lnTo>
                  <a:pt x="185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7" y="145"/>
                </a:lnTo>
                <a:lnTo>
                  <a:pt x="196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3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4" y="102"/>
                </a:lnTo>
                <a:lnTo>
                  <a:pt x="149" y="100"/>
                </a:lnTo>
                <a:lnTo>
                  <a:pt x="137" y="99"/>
                </a:lnTo>
                <a:lnTo>
                  <a:pt x="137" y="98"/>
                </a:lnTo>
                <a:lnTo>
                  <a:pt x="142" y="97"/>
                </a:lnTo>
                <a:lnTo>
                  <a:pt x="147" y="96"/>
                </a:lnTo>
                <a:lnTo>
                  <a:pt x="156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5" y="82"/>
                </a:lnTo>
                <a:lnTo>
                  <a:pt x="178" y="79"/>
                </a:lnTo>
                <a:lnTo>
                  <a:pt x="181" y="75"/>
                </a:lnTo>
                <a:lnTo>
                  <a:pt x="183" y="71"/>
                </a:lnTo>
                <a:lnTo>
                  <a:pt x="184" y="67"/>
                </a:lnTo>
                <a:lnTo>
                  <a:pt x="185" y="62"/>
                </a:lnTo>
                <a:lnTo>
                  <a:pt x="186" y="57"/>
                </a:lnTo>
                <a:lnTo>
                  <a:pt x="186" y="52"/>
                </a:lnTo>
                <a:lnTo>
                  <a:pt x="186" y="46"/>
                </a:lnTo>
                <a:lnTo>
                  <a:pt x="185" y="40"/>
                </a:lnTo>
                <a:lnTo>
                  <a:pt x="183" y="35"/>
                </a:lnTo>
                <a:lnTo>
                  <a:pt x="181" y="30"/>
                </a:lnTo>
                <a:lnTo>
                  <a:pt x="178" y="25"/>
                </a:lnTo>
                <a:lnTo>
                  <a:pt x="174" y="21"/>
                </a:lnTo>
                <a:lnTo>
                  <a:pt x="170" y="17"/>
                </a:lnTo>
                <a:lnTo>
                  <a:pt x="165" y="13"/>
                </a:lnTo>
                <a:lnTo>
                  <a:pt x="160" y="10"/>
                </a:lnTo>
                <a:lnTo>
                  <a:pt x="154" y="7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6" y="1"/>
                </a:lnTo>
                <a:lnTo>
                  <a:pt x="118" y="0"/>
                </a:lnTo>
                <a:lnTo>
                  <a:pt x="109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3" y="13"/>
                </a:lnTo>
                <a:lnTo>
                  <a:pt x="18" y="14"/>
                </a:lnTo>
                <a:lnTo>
                  <a:pt x="22" y="16"/>
                </a:lnTo>
                <a:lnTo>
                  <a:pt x="24" y="18"/>
                </a:lnTo>
                <a:lnTo>
                  <a:pt x="25" y="19"/>
                </a:lnTo>
                <a:lnTo>
                  <a:pt x="27" y="23"/>
                </a:lnTo>
                <a:lnTo>
                  <a:pt x="28" y="27"/>
                </a:lnTo>
                <a:lnTo>
                  <a:pt x="28" y="32"/>
                </a:lnTo>
                <a:lnTo>
                  <a:pt x="28" y="178"/>
                </a:lnTo>
                <a:close/>
                <a:moveTo>
                  <a:pt x="78" y="107"/>
                </a:moveTo>
                <a:lnTo>
                  <a:pt x="99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10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8" y="126"/>
                </a:lnTo>
                <a:lnTo>
                  <a:pt x="140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4" y="165"/>
                </a:lnTo>
                <a:lnTo>
                  <a:pt x="142" y="173"/>
                </a:lnTo>
                <a:lnTo>
                  <a:pt x="141" y="177"/>
                </a:lnTo>
                <a:lnTo>
                  <a:pt x="139" y="180"/>
                </a:lnTo>
                <a:lnTo>
                  <a:pt x="136" y="183"/>
                </a:lnTo>
                <a:lnTo>
                  <a:pt x="134" y="186"/>
                </a:lnTo>
                <a:lnTo>
                  <a:pt x="131" y="188"/>
                </a:lnTo>
                <a:lnTo>
                  <a:pt x="127" y="191"/>
                </a:lnTo>
                <a:lnTo>
                  <a:pt x="124" y="192"/>
                </a:lnTo>
                <a:lnTo>
                  <a:pt x="120" y="194"/>
                </a:lnTo>
                <a:lnTo>
                  <a:pt x="115" y="195"/>
                </a:lnTo>
                <a:lnTo>
                  <a:pt x="110" y="196"/>
                </a:lnTo>
                <a:lnTo>
                  <a:pt x="105" y="197"/>
                </a:lnTo>
                <a:lnTo>
                  <a:pt x="100" y="197"/>
                </a:lnTo>
                <a:lnTo>
                  <a:pt x="94" y="196"/>
                </a:lnTo>
                <a:lnTo>
                  <a:pt x="89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1" y="189"/>
                </a:lnTo>
                <a:lnTo>
                  <a:pt x="80" y="188"/>
                </a:lnTo>
                <a:lnTo>
                  <a:pt x="79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Freeform 9"/>
          <p:cNvSpPr>
            <a:spLocks noEditPoints="1"/>
          </p:cNvSpPr>
          <p:nvPr userDrawn="1"/>
        </p:nvSpPr>
        <p:spPr bwMode="auto">
          <a:xfrm>
            <a:off x="1601788" y="396875"/>
            <a:ext cx="198437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6" y="145"/>
              </a:cxn>
              <a:cxn ang="0">
                <a:pos x="151" y="180"/>
              </a:cxn>
              <a:cxn ang="0">
                <a:pos x="153" y="186"/>
              </a:cxn>
              <a:cxn ang="0">
                <a:pos x="154" y="189"/>
              </a:cxn>
              <a:cxn ang="0">
                <a:pos x="154" y="192"/>
              </a:cxn>
              <a:cxn ang="0">
                <a:pos x="154" y="195"/>
              </a:cxn>
              <a:cxn ang="0">
                <a:pos x="154" y="197"/>
              </a:cxn>
              <a:cxn ang="0">
                <a:pos x="153" y="198"/>
              </a:cxn>
              <a:cxn ang="0">
                <a:pos x="151" y="200"/>
              </a:cxn>
              <a:cxn ang="0">
                <a:pos x="149" y="201"/>
              </a:cxn>
              <a:cxn ang="0">
                <a:pos x="145" y="202"/>
              </a:cxn>
              <a:cxn ang="0">
                <a:pos x="141" y="202"/>
              </a:cxn>
              <a:cxn ang="0">
                <a:pos x="136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5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9" y="129"/>
              </a:cxn>
              <a:cxn ang="0">
                <a:pos x="74" y="129"/>
              </a:cxn>
              <a:cxn ang="0">
                <a:pos x="100" y="64"/>
              </a:cxn>
              <a:cxn ang="0">
                <a:pos x="129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6" y="145"/>
                </a:lnTo>
                <a:lnTo>
                  <a:pt x="151" y="180"/>
                </a:lnTo>
                <a:lnTo>
                  <a:pt x="153" y="186"/>
                </a:lnTo>
                <a:lnTo>
                  <a:pt x="154" y="189"/>
                </a:lnTo>
                <a:lnTo>
                  <a:pt x="154" y="192"/>
                </a:lnTo>
                <a:lnTo>
                  <a:pt x="154" y="195"/>
                </a:lnTo>
                <a:lnTo>
                  <a:pt x="154" y="197"/>
                </a:lnTo>
                <a:lnTo>
                  <a:pt x="153" y="198"/>
                </a:lnTo>
                <a:lnTo>
                  <a:pt x="151" y="200"/>
                </a:lnTo>
                <a:lnTo>
                  <a:pt x="149" y="201"/>
                </a:lnTo>
                <a:lnTo>
                  <a:pt x="145" y="202"/>
                </a:lnTo>
                <a:lnTo>
                  <a:pt x="141" y="202"/>
                </a:lnTo>
                <a:lnTo>
                  <a:pt x="136" y="203"/>
                </a:lnTo>
                <a:lnTo>
                  <a:pt x="122" y="203"/>
                </a:lnTo>
                <a:lnTo>
                  <a:pt x="122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5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9" y="129"/>
                </a:moveTo>
                <a:lnTo>
                  <a:pt x="74" y="129"/>
                </a:lnTo>
                <a:lnTo>
                  <a:pt x="100" y="64"/>
                </a:lnTo>
                <a:lnTo>
                  <a:pt x="129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Freeform 10"/>
          <p:cNvSpPr>
            <a:spLocks noEditPoints="1"/>
          </p:cNvSpPr>
          <p:nvPr userDrawn="1"/>
        </p:nvSpPr>
        <p:spPr bwMode="auto">
          <a:xfrm>
            <a:off x="2168525" y="396875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4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3" y="215"/>
              </a:cxn>
              <a:cxn ang="0">
                <a:pos x="233" y="203"/>
              </a:cxn>
              <a:cxn ang="0">
                <a:pos x="228" y="202"/>
              </a:cxn>
              <a:cxn ang="0">
                <a:pos x="223" y="201"/>
              </a:cxn>
              <a:cxn ang="0">
                <a:pos x="219" y="199"/>
              </a:cxn>
              <a:cxn ang="0">
                <a:pos x="215" y="197"/>
              </a:cxn>
              <a:cxn ang="0">
                <a:pos x="212" y="195"/>
              </a:cxn>
              <a:cxn ang="0">
                <a:pos x="209" y="191"/>
              </a:cxn>
              <a:cxn ang="0">
                <a:pos x="207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3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4" y="202"/>
                </a:lnTo>
                <a:lnTo>
                  <a:pt x="140" y="202"/>
                </a:lnTo>
                <a:lnTo>
                  <a:pt x="135" y="203"/>
                </a:lnTo>
                <a:lnTo>
                  <a:pt x="122" y="203"/>
                </a:lnTo>
                <a:lnTo>
                  <a:pt x="122" y="215"/>
                </a:lnTo>
                <a:lnTo>
                  <a:pt x="233" y="215"/>
                </a:lnTo>
                <a:lnTo>
                  <a:pt x="233" y="203"/>
                </a:lnTo>
                <a:lnTo>
                  <a:pt x="228" y="202"/>
                </a:lnTo>
                <a:lnTo>
                  <a:pt x="223" y="201"/>
                </a:lnTo>
                <a:lnTo>
                  <a:pt x="219" y="199"/>
                </a:lnTo>
                <a:lnTo>
                  <a:pt x="215" y="197"/>
                </a:lnTo>
                <a:lnTo>
                  <a:pt x="212" y="195"/>
                </a:lnTo>
                <a:lnTo>
                  <a:pt x="209" y="191"/>
                </a:lnTo>
                <a:lnTo>
                  <a:pt x="207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Freeform 11"/>
          <p:cNvSpPr>
            <a:spLocks/>
          </p:cNvSpPr>
          <p:nvPr userDrawn="1"/>
        </p:nvSpPr>
        <p:spPr bwMode="auto">
          <a:xfrm>
            <a:off x="2000250" y="396875"/>
            <a:ext cx="169863" cy="174625"/>
          </a:xfrm>
          <a:custGeom>
            <a:avLst/>
            <a:gdLst/>
            <a:ahLst/>
            <a:cxnLst>
              <a:cxn ang="0">
                <a:pos x="169" y="18"/>
              </a:cxn>
              <a:cxn ang="0">
                <a:pos x="148" y="8"/>
              </a:cxn>
              <a:cxn ang="0">
                <a:pos x="125" y="1"/>
              </a:cxn>
              <a:cxn ang="0">
                <a:pos x="97" y="1"/>
              </a:cxn>
              <a:cxn ang="0">
                <a:pos x="66" y="9"/>
              </a:cxn>
              <a:cxn ang="0">
                <a:pos x="44" y="22"/>
              </a:cxn>
              <a:cxn ang="0">
                <a:pos x="25" y="40"/>
              </a:cxn>
              <a:cxn ang="0">
                <a:pos x="8" y="67"/>
              </a:cxn>
              <a:cxn ang="0">
                <a:pos x="2" y="88"/>
              </a:cxn>
              <a:cxn ang="0">
                <a:pos x="0" y="109"/>
              </a:cxn>
              <a:cxn ang="0">
                <a:pos x="4" y="141"/>
              </a:cxn>
              <a:cxn ang="0">
                <a:pos x="16" y="170"/>
              </a:cxn>
              <a:cxn ang="0">
                <a:pos x="29" y="186"/>
              </a:cxn>
              <a:cxn ang="0">
                <a:pos x="45" y="200"/>
              </a:cxn>
              <a:cxn ang="0">
                <a:pos x="69" y="212"/>
              </a:cxn>
              <a:cxn ang="0">
                <a:pos x="99" y="218"/>
              </a:cxn>
              <a:cxn ang="0">
                <a:pos x="123" y="218"/>
              </a:cxn>
              <a:cxn ang="0">
                <a:pos x="150" y="213"/>
              </a:cxn>
              <a:cxn ang="0">
                <a:pos x="172" y="201"/>
              </a:cxn>
              <a:cxn ang="0">
                <a:pos x="187" y="183"/>
              </a:cxn>
              <a:cxn ang="0">
                <a:pos x="197" y="160"/>
              </a:cxn>
              <a:cxn ang="0">
                <a:pos x="200" y="132"/>
              </a:cxn>
              <a:cxn ang="0">
                <a:pos x="184" y="149"/>
              </a:cxn>
              <a:cxn ang="0">
                <a:pos x="178" y="170"/>
              </a:cxn>
              <a:cxn ang="0">
                <a:pos x="167" y="186"/>
              </a:cxn>
              <a:cxn ang="0">
                <a:pos x="153" y="197"/>
              </a:cxn>
              <a:cxn ang="0">
                <a:pos x="134" y="203"/>
              </a:cxn>
              <a:cxn ang="0">
                <a:pos x="112" y="204"/>
              </a:cxn>
              <a:cxn ang="0">
                <a:pos x="91" y="198"/>
              </a:cxn>
              <a:cxn ang="0">
                <a:pos x="76" y="186"/>
              </a:cxn>
              <a:cxn ang="0">
                <a:pos x="65" y="167"/>
              </a:cxn>
              <a:cxn ang="0">
                <a:pos x="58" y="141"/>
              </a:cxn>
              <a:cxn ang="0">
                <a:pos x="56" y="109"/>
              </a:cxn>
              <a:cxn ang="0">
                <a:pos x="58" y="78"/>
              </a:cxn>
              <a:cxn ang="0">
                <a:pos x="64" y="53"/>
              </a:cxn>
              <a:cxn ang="0">
                <a:pos x="73" y="33"/>
              </a:cxn>
              <a:cxn ang="0">
                <a:pos x="86" y="21"/>
              </a:cxn>
              <a:cxn ang="0">
                <a:pos x="104" y="15"/>
              </a:cxn>
              <a:cxn ang="0">
                <a:pos x="124" y="15"/>
              </a:cxn>
              <a:cxn ang="0">
                <a:pos x="140" y="21"/>
              </a:cxn>
              <a:cxn ang="0">
                <a:pos x="154" y="31"/>
              </a:cxn>
              <a:cxn ang="0">
                <a:pos x="165" y="46"/>
              </a:cxn>
              <a:cxn ang="0">
                <a:pos x="181" y="80"/>
              </a:cxn>
            </a:cxnLst>
            <a:rect l="0" t="0" r="r" b="b"/>
            <a:pathLst>
              <a:path w="200" h="219">
                <a:moveTo>
                  <a:pt x="193" y="6"/>
                </a:moveTo>
                <a:lnTo>
                  <a:pt x="181" y="6"/>
                </a:lnTo>
                <a:lnTo>
                  <a:pt x="169" y="18"/>
                </a:lnTo>
                <a:lnTo>
                  <a:pt x="162" y="15"/>
                </a:lnTo>
                <a:lnTo>
                  <a:pt x="155" y="11"/>
                </a:lnTo>
                <a:lnTo>
                  <a:pt x="148" y="8"/>
                </a:lnTo>
                <a:lnTo>
                  <a:pt x="141" y="5"/>
                </a:lnTo>
                <a:lnTo>
                  <a:pt x="133" y="3"/>
                </a:lnTo>
                <a:lnTo>
                  <a:pt x="125" y="1"/>
                </a:lnTo>
                <a:lnTo>
                  <a:pt x="117" y="0"/>
                </a:lnTo>
                <a:lnTo>
                  <a:pt x="109" y="0"/>
                </a:lnTo>
                <a:lnTo>
                  <a:pt x="97" y="1"/>
                </a:lnTo>
                <a:lnTo>
                  <a:pt x="86" y="2"/>
                </a:lnTo>
                <a:lnTo>
                  <a:pt x="76" y="5"/>
                </a:lnTo>
                <a:lnTo>
                  <a:pt x="66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3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8" y="67"/>
                </a:lnTo>
                <a:lnTo>
                  <a:pt x="6" y="72"/>
                </a:lnTo>
                <a:lnTo>
                  <a:pt x="5" y="77"/>
                </a:lnTo>
                <a:lnTo>
                  <a:pt x="2" y="88"/>
                </a:lnTo>
                <a:lnTo>
                  <a:pt x="0" y="98"/>
                </a:lnTo>
                <a:lnTo>
                  <a:pt x="0" y="104"/>
                </a:lnTo>
                <a:lnTo>
                  <a:pt x="0" y="109"/>
                </a:lnTo>
                <a:lnTo>
                  <a:pt x="0" y="120"/>
                </a:lnTo>
                <a:lnTo>
                  <a:pt x="2" y="131"/>
                </a:lnTo>
                <a:lnTo>
                  <a:pt x="4" y="141"/>
                </a:lnTo>
                <a:lnTo>
                  <a:pt x="7" y="151"/>
                </a:lnTo>
                <a:lnTo>
                  <a:pt x="11" y="161"/>
                </a:lnTo>
                <a:lnTo>
                  <a:pt x="16" y="170"/>
                </a:lnTo>
                <a:lnTo>
                  <a:pt x="22" y="178"/>
                </a:lnTo>
                <a:lnTo>
                  <a:pt x="25" y="182"/>
                </a:lnTo>
                <a:lnTo>
                  <a:pt x="29" y="186"/>
                </a:lnTo>
                <a:lnTo>
                  <a:pt x="36" y="193"/>
                </a:lnTo>
                <a:lnTo>
                  <a:pt x="40" y="196"/>
                </a:lnTo>
                <a:lnTo>
                  <a:pt x="45" y="200"/>
                </a:lnTo>
                <a:lnTo>
                  <a:pt x="54" y="205"/>
                </a:lnTo>
                <a:lnTo>
                  <a:pt x="64" y="210"/>
                </a:lnTo>
                <a:lnTo>
                  <a:pt x="69" y="212"/>
                </a:lnTo>
                <a:lnTo>
                  <a:pt x="75" y="214"/>
                </a:lnTo>
                <a:lnTo>
                  <a:pt x="87" y="216"/>
                </a:lnTo>
                <a:lnTo>
                  <a:pt x="99" y="218"/>
                </a:lnTo>
                <a:lnTo>
                  <a:pt x="105" y="218"/>
                </a:lnTo>
                <a:lnTo>
                  <a:pt x="113" y="219"/>
                </a:lnTo>
                <a:lnTo>
                  <a:pt x="123" y="218"/>
                </a:lnTo>
                <a:lnTo>
                  <a:pt x="133" y="217"/>
                </a:lnTo>
                <a:lnTo>
                  <a:pt x="142" y="215"/>
                </a:lnTo>
                <a:lnTo>
                  <a:pt x="150" y="213"/>
                </a:lnTo>
                <a:lnTo>
                  <a:pt x="158" y="209"/>
                </a:lnTo>
                <a:lnTo>
                  <a:pt x="165" y="205"/>
                </a:lnTo>
                <a:lnTo>
                  <a:pt x="172" y="201"/>
                </a:lnTo>
                <a:lnTo>
                  <a:pt x="177" y="196"/>
                </a:lnTo>
                <a:lnTo>
                  <a:pt x="183" y="190"/>
                </a:lnTo>
                <a:lnTo>
                  <a:pt x="187" y="183"/>
                </a:lnTo>
                <a:lnTo>
                  <a:pt x="191" y="176"/>
                </a:lnTo>
                <a:lnTo>
                  <a:pt x="194" y="168"/>
                </a:lnTo>
                <a:lnTo>
                  <a:pt x="197" y="160"/>
                </a:lnTo>
                <a:lnTo>
                  <a:pt x="198" y="151"/>
                </a:lnTo>
                <a:lnTo>
                  <a:pt x="199" y="142"/>
                </a:lnTo>
                <a:lnTo>
                  <a:pt x="200" y="132"/>
                </a:lnTo>
                <a:lnTo>
                  <a:pt x="186" y="132"/>
                </a:lnTo>
                <a:lnTo>
                  <a:pt x="185" y="141"/>
                </a:lnTo>
                <a:lnTo>
                  <a:pt x="184" y="149"/>
                </a:lnTo>
                <a:lnTo>
                  <a:pt x="183" y="156"/>
                </a:lnTo>
                <a:lnTo>
                  <a:pt x="180" y="163"/>
                </a:lnTo>
                <a:lnTo>
                  <a:pt x="178" y="170"/>
                </a:lnTo>
                <a:lnTo>
                  <a:pt x="175" y="175"/>
                </a:lnTo>
                <a:lnTo>
                  <a:pt x="171" y="181"/>
                </a:lnTo>
                <a:lnTo>
                  <a:pt x="167" y="186"/>
                </a:lnTo>
                <a:lnTo>
                  <a:pt x="163" y="190"/>
                </a:lnTo>
                <a:lnTo>
                  <a:pt x="158" y="194"/>
                </a:lnTo>
                <a:lnTo>
                  <a:pt x="153" y="197"/>
                </a:lnTo>
                <a:lnTo>
                  <a:pt x="147" y="200"/>
                </a:lnTo>
                <a:lnTo>
                  <a:pt x="141" y="202"/>
                </a:lnTo>
                <a:lnTo>
                  <a:pt x="134" y="203"/>
                </a:lnTo>
                <a:lnTo>
                  <a:pt x="127" y="204"/>
                </a:lnTo>
                <a:lnTo>
                  <a:pt x="120" y="204"/>
                </a:lnTo>
                <a:lnTo>
                  <a:pt x="112" y="204"/>
                </a:lnTo>
                <a:lnTo>
                  <a:pt x="104" y="203"/>
                </a:lnTo>
                <a:lnTo>
                  <a:pt x="98" y="201"/>
                </a:lnTo>
                <a:lnTo>
                  <a:pt x="91" y="198"/>
                </a:lnTo>
                <a:lnTo>
                  <a:pt x="86" y="195"/>
                </a:lnTo>
                <a:lnTo>
                  <a:pt x="81" y="191"/>
                </a:lnTo>
                <a:lnTo>
                  <a:pt x="76" y="186"/>
                </a:lnTo>
                <a:lnTo>
                  <a:pt x="72" y="180"/>
                </a:lnTo>
                <a:lnTo>
                  <a:pt x="68" y="174"/>
                </a:lnTo>
                <a:lnTo>
                  <a:pt x="65" y="167"/>
                </a:lnTo>
                <a:lnTo>
                  <a:pt x="62" y="159"/>
                </a:lnTo>
                <a:lnTo>
                  <a:pt x="60" y="151"/>
                </a:lnTo>
                <a:lnTo>
                  <a:pt x="58" y="141"/>
                </a:lnTo>
                <a:lnTo>
                  <a:pt x="57" y="131"/>
                </a:lnTo>
                <a:lnTo>
                  <a:pt x="57" y="121"/>
                </a:lnTo>
                <a:lnTo>
                  <a:pt x="56" y="109"/>
                </a:lnTo>
                <a:lnTo>
                  <a:pt x="56" y="98"/>
                </a:lnTo>
                <a:lnTo>
                  <a:pt x="57" y="88"/>
                </a:lnTo>
                <a:lnTo>
                  <a:pt x="58" y="78"/>
                </a:lnTo>
                <a:lnTo>
                  <a:pt x="59" y="69"/>
                </a:lnTo>
                <a:lnTo>
                  <a:pt x="61" y="61"/>
                </a:lnTo>
                <a:lnTo>
                  <a:pt x="64" y="53"/>
                </a:lnTo>
                <a:lnTo>
                  <a:pt x="66" y="46"/>
                </a:lnTo>
                <a:lnTo>
                  <a:pt x="69" y="39"/>
                </a:lnTo>
                <a:lnTo>
                  <a:pt x="73" y="33"/>
                </a:lnTo>
                <a:lnTo>
                  <a:pt x="77" y="28"/>
                </a:lnTo>
                <a:lnTo>
                  <a:pt x="81" y="24"/>
                </a:lnTo>
                <a:lnTo>
                  <a:pt x="86" y="21"/>
                </a:lnTo>
                <a:lnTo>
                  <a:pt x="92" y="18"/>
                </a:lnTo>
                <a:lnTo>
                  <a:pt x="98" y="16"/>
                </a:lnTo>
                <a:lnTo>
                  <a:pt x="104" y="15"/>
                </a:lnTo>
                <a:lnTo>
                  <a:pt x="112" y="14"/>
                </a:lnTo>
                <a:lnTo>
                  <a:pt x="118" y="14"/>
                </a:lnTo>
                <a:lnTo>
                  <a:pt x="124" y="15"/>
                </a:lnTo>
                <a:lnTo>
                  <a:pt x="130" y="16"/>
                </a:lnTo>
                <a:lnTo>
                  <a:pt x="135" y="18"/>
                </a:lnTo>
                <a:lnTo>
                  <a:pt x="140" y="21"/>
                </a:lnTo>
                <a:lnTo>
                  <a:pt x="145" y="24"/>
                </a:lnTo>
                <a:lnTo>
                  <a:pt x="150" y="27"/>
                </a:lnTo>
                <a:lnTo>
                  <a:pt x="154" y="31"/>
                </a:lnTo>
                <a:lnTo>
                  <a:pt x="158" y="35"/>
                </a:lnTo>
                <a:lnTo>
                  <a:pt x="161" y="40"/>
                </a:lnTo>
                <a:lnTo>
                  <a:pt x="165" y="46"/>
                </a:lnTo>
                <a:lnTo>
                  <a:pt x="168" y="52"/>
                </a:lnTo>
                <a:lnTo>
                  <a:pt x="175" y="65"/>
                </a:lnTo>
                <a:lnTo>
                  <a:pt x="181" y="80"/>
                </a:lnTo>
                <a:lnTo>
                  <a:pt x="193" y="80"/>
                </a:lnTo>
                <a:lnTo>
                  <a:pt x="193" y="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Freeform 12"/>
          <p:cNvSpPr>
            <a:spLocks/>
          </p:cNvSpPr>
          <p:nvPr userDrawn="1"/>
        </p:nvSpPr>
        <p:spPr bwMode="auto">
          <a:xfrm>
            <a:off x="1801813" y="400050"/>
            <a:ext cx="19526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6" y="18"/>
              </a:cxn>
              <a:cxn ang="0">
                <a:pos x="27" y="19"/>
              </a:cxn>
              <a:cxn ang="0">
                <a:pos x="29" y="23"/>
              </a:cxn>
              <a:cxn ang="0">
                <a:pos x="31" y="27"/>
              </a:cxn>
              <a:cxn ang="0">
                <a:pos x="31" y="32"/>
              </a:cxn>
              <a:cxn ang="0">
                <a:pos x="31" y="178"/>
              </a:cxn>
              <a:cxn ang="0">
                <a:pos x="31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6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9" y="198"/>
              </a:cxn>
              <a:cxn ang="0">
                <a:pos x="1" y="199"/>
              </a:cxn>
              <a:cxn ang="0">
                <a:pos x="1" y="211"/>
              </a:cxn>
              <a:cxn ang="0">
                <a:pos x="84" y="211"/>
              </a:cxn>
              <a:cxn ang="0">
                <a:pos x="84" y="199"/>
              </a:cxn>
              <a:cxn ang="0">
                <a:pos x="74" y="198"/>
              </a:cxn>
              <a:cxn ang="0">
                <a:pos x="66" y="198"/>
              </a:cxn>
              <a:cxn ang="0">
                <a:pos x="60" y="196"/>
              </a:cxn>
              <a:cxn ang="0">
                <a:pos x="55" y="194"/>
              </a:cxn>
              <a:cxn ang="0">
                <a:pos x="52" y="191"/>
              </a:cxn>
              <a:cxn ang="0">
                <a:pos x="51" y="190"/>
              </a:cxn>
              <a:cxn ang="0">
                <a:pos x="50" y="188"/>
              </a:cxn>
              <a:cxn ang="0">
                <a:pos x="49" y="184"/>
              </a:cxn>
              <a:cxn ang="0">
                <a:pos x="48" y="178"/>
              </a:cxn>
              <a:cxn ang="0">
                <a:pos x="48" y="48"/>
              </a:cxn>
              <a:cxn ang="0">
                <a:pos x="49" y="48"/>
              </a:cxn>
              <a:cxn ang="0">
                <a:pos x="167" y="211"/>
              </a:cxn>
              <a:cxn ang="0">
                <a:pos x="196" y="211"/>
              </a:cxn>
              <a:cxn ang="0">
                <a:pos x="196" y="35"/>
              </a:cxn>
              <a:cxn ang="0">
                <a:pos x="196" y="30"/>
              </a:cxn>
              <a:cxn ang="0">
                <a:pos x="197" y="26"/>
              </a:cxn>
              <a:cxn ang="0">
                <a:pos x="199" y="22"/>
              </a:cxn>
              <a:cxn ang="0">
                <a:pos x="202" y="19"/>
              </a:cxn>
              <a:cxn ang="0">
                <a:pos x="206" y="17"/>
              </a:cxn>
              <a:cxn ang="0">
                <a:pos x="211" y="15"/>
              </a:cxn>
              <a:cxn ang="0">
                <a:pos x="217" y="13"/>
              </a:cxn>
              <a:cxn ang="0">
                <a:pos x="224" y="12"/>
              </a:cxn>
              <a:cxn ang="0">
                <a:pos x="224" y="0"/>
              </a:cxn>
              <a:cxn ang="0">
                <a:pos x="146" y="0"/>
              </a:cxn>
              <a:cxn ang="0">
                <a:pos x="146" y="12"/>
              </a:cxn>
              <a:cxn ang="0">
                <a:pos x="155" y="13"/>
              </a:cxn>
              <a:cxn ang="0">
                <a:pos x="162" y="15"/>
              </a:cxn>
              <a:cxn ang="0">
                <a:pos x="167" y="17"/>
              </a:cxn>
              <a:cxn ang="0">
                <a:pos x="172" y="19"/>
              </a:cxn>
              <a:cxn ang="0">
                <a:pos x="175" y="22"/>
              </a:cxn>
              <a:cxn ang="0">
                <a:pos x="177" y="26"/>
              </a:cxn>
              <a:cxn ang="0">
                <a:pos x="178" y="30"/>
              </a:cxn>
              <a:cxn ang="0">
                <a:pos x="178" y="35"/>
              </a:cxn>
              <a:cxn ang="0">
                <a:pos x="178" y="143"/>
              </a:cxn>
              <a:cxn ang="0">
                <a:pos x="75" y="0"/>
              </a:cxn>
              <a:cxn ang="0">
                <a:pos x="0" y="0"/>
              </a:cxn>
              <a:cxn ang="0">
                <a:pos x="0" y="12"/>
              </a:cxn>
            </a:cxnLst>
            <a:rect l="0" t="0" r="r" b="b"/>
            <a:pathLst>
              <a:path w="224" h="211">
                <a:moveTo>
                  <a:pt x="0" y="12"/>
                </a:move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1" y="27"/>
                </a:lnTo>
                <a:lnTo>
                  <a:pt x="31" y="32"/>
                </a:lnTo>
                <a:lnTo>
                  <a:pt x="31" y="178"/>
                </a:lnTo>
                <a:lnTo>
                  <a:pt x="31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9" y="198"/>
                </a:lnTo>
                <a:lnTo>
                  <a:pt x="1" y="199"/>
                </a:lnTo>
                <a:lnTo>
                  <a:pt x="1" y="211"/>
                </a:lnTo>
                <a:lnTo>
                  <a:pt x="84" y="211"/>
                </a:lnTo>
                <a:lnTo>
                  <a:pt x="84" y="199"/>
                </a:lnTo>
                <a:lnTo>
                  <a:pt x="74" y="198"/>
                </a:lnTo>
                <a:lnTo>
                  <a:pt x="66" y="198"/>
                </a:lnTo>
                <a:lnTo>
                  <a:pt x="60" y="196"/>
                </a:lnTo>
                <a:lnTo>
                  <a:pt x="55" y="194"/>
                </a:lnTo>
                <a:lnTo>
                  <a:pt x="52" y="191"/>
                </a:lnTo>
                <a:lnTo>
                  <a:pt x="51" y="190"/>
                </a:lnTo>
                <a:lnTo>
                  <a:pt x="50" y="188"/>
                </a:lnTo>
                <a:lnTo>
                  <a:pt x="49" y="184"/>
                </a:lnTo>
                <a:lnTo>
                  <a:pt x="48" y="178"/>
                </a:lnTo>
                <a:lnTo>
                  <a:pt x="48" y="48"/>
                </a:lnTo>
                <a:lnTo>
                  <a:pt x="49" y="48"/>
                </a:lnTo>
                <a:lnTo>
                  <a:pt x="167" y="211"/>
                </a:lnTo>
                <a:lnTo>
                  <a:pt x="196" y="211"/>
                </a:lnTo>
                <a:lnTo>
                  <a:pt x="196" y="35"/>
                </a:lnTo>
                <a:lnTo>
                  <a:pt x="196" y="30"/>
                </a:lnTo>
                <a:lnTo>
                  <a:pt x="197" y="26"/>
                </a:lnTo>
                <a:lnTo>
                  <a:pt x="199" y="22"/>
                </a:lnTo>
                <a:lnTo>
                  <a:pt x="202" y="19"/>
                </a:lnTo>
                <a:lnTo>
                  <a:pt x="206" y="17"/>
                </a:lnTo>
                <a:lnTo>
                  <a:pt x="211" y="15"/>
                </a:lnTo>
                <a:lnTo>
                  <a:pt x="217" y="13"/>
                </a:lnTo>
                <a:lnTo>
                  <a:pt x="224" y="12"/>
                </a:lnTo>
                <a:lnTo>
                  <a:pt x="224" y="0"/>
                </a:lnTo>
                <a:lnTo>
                  <a:pt x="146" y="0"/>
                </a:lnTo>
                <a:lnTo>
                  <a:pt x="146" y="12"/>
                </a:lnTo>
                <a:lnTo>
                  <a:pt x="155" y="13"/>
                </a:lnTo>
                <a:lnTo>
                  <a:pt x="162" y="15"/>
                </a:lnTo>
                <a:lnTo>
                  <a:pt x="167" y="17"/>
                </a:lnTo>
                <a:lnTo>
                  <a:pt x="172" y="19"/>
                </a:lnTo>
                <a:lnTo>
                  <a:pt x="175" y="22"/>
                </a:lnTo>
                <a:lnTo>
                  <a:pt x="177" y="26"/>
                </a:lnTo>
                <a:lnTo>
                  <a:pt x="178" y="30"/>
                </a:lnTo>
                <a:lnTo>
                  <a:pt x="178" y="35"/>
                </a:lnTo>
                <a:lnTo>
                  <a:pt x="178" y="143"/>
                </a:lnTo>
                <a:lnTo>
                  <a:pt x="75" y="0"/>
                </a:lnTo>
                <a:lnTo>
                  <a:pt x="0" y="0"/>
                </a:lnTo>
                <a:lnTo>
                  <a:pt x="0" y="1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Freeform 13"/>
          <p:cNvSpPr>
            <a:spLocks noEditPoints="1"/>
          </p:cNvSpPr>
          <p:nvPr userDrawn="1"/>
        </p:nvSpPr>
        <p:spPr bwMode="auto">
          <a:xfrm>
            <a:off x="1431925" y="652463"/>
            <a:ext cx="160338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7" y="197"/>
              </a:cxn>
              <a:cxn ang="0">
                <a:pos x="87" y="193"/>
              </a:cxn>
              <a:cxn ang="0">
                <a:pos x="81" y="186"/>
              </a:cxn>
              <a:cxn ang="0">
                <a:pos x="80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6" y="106"/>
              </a:cxn>
              <a:cxn ang="0">
                <a:pos x="166" y="100"/>
              </a:cxn>
              <a:cxn ang="0">
                <a:pos x="171" y="96"/>
              </a:cxn>
              <a:cxn ang="0">
                <a:pos x="178" y="86"/>
              </a:cxn>
              <a:cxn ang="0">
                <a:pos x="184" y="75"/>
              </a:cxn>
              <a:cxn ang="0">
                <a:pos x="186" y="63"/>
              </a:cxn>
              <a:cxn ang="0">
                <a:pos x="186" y="49"/>
              </a:cxn>
              <a:cxn ang="0">
                <a:pos x="183" y="37"/>
              </a:cxn>
              <a:cxn ang="0">
                <a:pos x="178" y="27"/>
              </a:cxn>
              <a:cxn ang="0">
                <a:pos x="174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6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6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80" y="36"/>
              </a:cxn>
              <a:cxn ang="0">
                <a:pos x="81" y="26"/>
              </a:cxn>
              <a:cxn ang="0">
                <a:pos x="86" y="19"/>
              </a:cxn>
              <a:cxn ang="0">
                <a:pos x="92" y="15"/>
              </a:cxn>
              <a:cxn ang="0">
                <a:pos x="100" y="14"/>
              </a:cxn>
              <a:cxn ang="0">
                <a:pos x="108" y="15"/>
              </a:cxn>
              <a:cxn ang="0">
                <a:pos x="114" y="17"/>
              </a:cxn>
              <a:cxn ang="0">
                <a:pos x="123" y="24"/>
              </a:cxn>
              <a:cxn ang="0">
                <a:pos x="127" y="30"/>
              </a:cxn>
              <a:cxn ang="0">
                <a:pos x="131" y="41"/>
              </a:cxn>
              <a:cxn ang="0">
                <a:pos x="133" y="49"/>
              </a:cxn>
              <a:cxn ang="0">
                <a:pos x="133" y="67"/>
              </a:cxn>
              <a:cxn ang="0">
                <a:pos x="130" y="80"/>
              </a:cxn>
              <a:cxn ang="0">
                <a:pos x="126" y="86"/>
              </a:cxn>
              <a:cxn ang="0">
                <a:pos x="121" y="92"/>
              </a:cxn>
              <a:cxn ang="0">
                <a:pos x="110" y="98"/>
              </a:cxn>
              <a:cxn ang="0">
                <a:pos x="101" y="100"/>
              </a:cxn>
              <a:cxn ang="0">
                <a:pos x="91" y="100"/>
              </a:cxn>
              <a:cxn ang="0">
                <a:pos x="80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4" y="198"/>
                </a:lnTo>
                <a:lnTo>
                  <a:pt x="97" y="197"/>
                </a:lnTo>
                <a:lnTo>
                  <a:pt x="91" y="196"/>
                </a:lnTo>
                <a:lnTo>
                  <a:pt x="87" y="193"/>
                </a:lnTo>
                <a:lnTo>
                  <a:pt x="83" y="190"/>
                </a:lnTo>
                <a:lnTo>
                  <a:pt x="81" y="186"/>
                </a:lnTo>
                <a:lnTo>
                  <a:pt x="80" y="182"/>
                </a:lnTo>
                <a:lnTo>
                  <a:pt x="80" y="176"/>
                </a:lnTo>
                <a:lnTo>
                  <a:pt x="80" y="114"/>
                </a:lnTo>
                <a:lnTo>
                  <a:pt x="114" y="114"/>
                </a:lnTo>
                <a:lnTo>
                  <a:pt x="122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50" y="109"/>
                </a:lnTo>
                <a:lnTo>
                  <a:pt x="156" y="106"/>
                </a:lnTo>
                <a:lnTo>
                  <a:pt x="161" y="103"/>
                </a:lnTo>
                <a:lnTo>
                  <a:pt x="166" y="100"/>
                </a:lnTo>
                <a:lnTo>
                  <a:pt x="169" y="98"/>
                </a:lnTo>
                <a:lnTo>
                  <a:pt x="171" y="96"/>
                </a:lnTo>
                <a:lnTo>
                  <a:pt x="175" y="91"/>
                </a:lnTo>
                <a:lnTo>
                  <a:pt x="178" y="86"/>
                </a:lnTo>
                <a:lnTo>
                  <a:pt x="181" y="81"/>
                </a:lnTo>
                <a:lnTo>
                  <a:pt x="184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6" y="49"/>
                </a:lnTo>
                <a:lnTo>
                  <a:pt x="185" y="43"/>
                </a:lnTo>
                <a:lnTo>
                  <a:pt x="183" y="37"/>
                </a:lnTo>
                <a:lnTo>
                  <a:pt x="181" y="32"/>
                </a:lnTo>
                <a:lnTo>
                  <a:pt x="178" y="27"/>
                </a:lnTo>
                <a:lnTo>
                  <a:pt x="176" y="24"/>
                </a:lnTo>
                <a:lnTo>
                  <a:pt x="174" y="22"/>
                </a:lnTo>
                <a:lnTo>
                  <a:pt x="170" y="18"/>
                </a:lnTo>
                <a:lnTo>
                  <a:pt x="165" y="14"/>
                </a:lnTo>
                <a:lnTo>
                  <a:pt x="160" y="11"/>
                </a:lnTo>
                <a:lnTo>
                  <a:pt x="154" y="8"/>
                </a:lnTo>
                <a:lnTo>
                  <a:pt x="148" y="5"/>
                </a:lnTo>
                <a:lnTo>
                  <a:pt x="141" y="3"/>
                </a:lnTo>
                <a:lnTo>
                  <a:pt x="138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80" y="36"/>
                </a:moveTo>
                <a:lnTo>
                  <a:pt x="80" y="31"/>
                </a:lnTo>
                <a:lnTo>
                  <a:pt x="81" y="26"/>
                </a:lnTo>
                <a:lnTo>
                  <a:pt x="83" y="23"/>
                </a:lnTo>
                <a:lnTo>
                  <a:pt x="86" y="19"/>
                </a:lnTo>
                <a:lnTo>
                  <a:pt x="89" y="17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4" y="14"/>
                </a:lnTo>
                <a:lnTo>
                  <a:pt x="108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3" y="24"/>
                </a:lnTo>
                <a:lnTo>
                  <a:pt x="125" y="27"/>
                </a:lnTo>
                <a:lnTo>
                  <a:pt x="127" y="30"/>
                </a:lnTo>
                <a:lnTo>
                  <a:pt x="129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4" y="58"/>
                </a:lnTo>
                <a:lnTo>
                  <a:pt x="133" y="67"/>
                </a:lnTo>
                <a:lnTo>
                  <a:pt x="131" y="76"/>
                </a:lnTo>
                <a:lnTo>
                  <a:pt x="130" y="80"/>
                </a:lnTo>
                <a:lnTo>
                  <a:pt x="128" y="83"/>
                </a:lnTo>
                <a:lnTo>
                  <a:pt x="126" y="86"/>
                </a:lnTo>
                <a:lnTo>
                  <a:pt x="123" y="89"/>
                </a:lnTo>
                <a:lnTo>
                  <a:pt x="121" y="92"/>
                </a:lnTo>
                <a:lnTo>
                  <a:pt x="117" y="94"/>
                </a:lnTo>
                <a:lnTo>
                  <a:pt x="110" y="98"/>
                </a:lnTo>
                <a:lnTo>
                  <a:pt x="106" y="99"/>
                </a:lnTo>
                <a:lnTo>
                  <a:pt x="101" y="100"/>
                </a:lnTo>
                <a:lnTo>
                  <a:pt x="96" y="100"/>
                </a:lnTo>
                <a:lnTo>
                  <a:pt x="91" y="100"/>
                </a:lnTo>
                <a:lnTo>
                  <a:pt x="80" y="100"/>
                </a:lnTo>
                <a:lnTo>
                  <a:pt x="80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5" name="Freeform 14"/>
          <p:cNvSpPr>
            <a:spLocks noEditPoints="1"/>
          </p:cNvSpPr>
          <p:nvPr userDrawn="1"/>
        </p:nvSpPr>
        <p:spPr bwMode="auto">
          <a:xfrm>
            <a:off x="1595438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60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50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6" y="24"/>
              </a:cxn>
              <a:cxn ang="0">
                <a:pos x="147" y="40"/>
              </a:cxn>
              <a:cxn ang="0">
                <a:pos x="155" y="61"/>
              </a:cxn>
              <a:cxn ang="0">
                <a:pos x="157" y="79"/>
              </a:cxn>
              <a:cxn ang="0">
                <a:pos x="159" y="98"/>
              </a:cxn>
              <a:cxn ang="0">
                <a:pos x="158" y="130"/>
              </a:cxn>
              <a:cxn ang="0">
                <a:pos x="150" y="172"/>
              </a:cxn>
              <a:cxn ang="0">
                <a:pos x="142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40" y="213"/>
                </a:lnTo>
                <a:lnTo>
                  <a:pt x="150" y="210"/>
                </a:lnTo>
                <a:lnTo>
                  <a:pt x="160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5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5" y="32"/>
                </a:lnTo>
                <a:lnTo>
                  <a:pt x="177" y="25"/>
                </a:lnTo>
                <a:lnTo>
                  <a:pt x="168" y="19"/>
                </a:lnTo>
                <a:lnTo>
                  <a:pt x="160" y="13"/>
                </a:lnTo>
                <a:lnTo>
                  <a:pt x="150" y="9"/>
                </a:lnTo>
                <a:lnTo>
                  <a:pt x="140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6" y="24"/>
                </a:lnTo>
                <a:lnTo>
                  <a:pt x="141" y="29"/>
                </a:lnTo>
                <a:lnTo>
                  <a:pt x="144" y="34"/>
                </a:lnTo>
                <a:lnTo>
                  <a:pt x="147" y="40"/>
                </a:lnTo>
                <a:lnTo>
                  <a:pt x="150" y="46"/>
                </a:lnTo>
                <a:lnTo>
                  <a:pt x="153" y="53"/>
                </a:lnTo>
                <a:lnTo>
                  <a:pt x="155" y="61"/>
                </a:lnTo>
                <a:lnTo>
                  <a:pt x="155" y="65"/>
                </a:lnTo>
                <a:lnTo>
                  <a:pt x="156" y="70"/>
                </a:lnTo>
                <a:lnTo>
                  <a:pt x="157" y="79"/>
                </a:lnTo>
                <a:lnTo>
                  <a:pt x="158" y="83"/>
                </a:lnTo>
                <a:lnTo>
                  <a:pt x="158" y="88"/>
                </a:lnTo>
                <a:lnTo>
                  <a:pt x="159" y="98"/>
                </a:lnTo>
                <a:lnTo>
                  <a:pt x="159" y="109"/>
                </a:lnTo>
                <a:lnTo>
                  <a:pt x="159" y="120"/>
                </a:lnTo>
                <a:lnTo>
                  <a:pt x="158" y="130"/>
                </a:lnTo>
                <a:lnTo>
                  <a:pt x="156" y="149"/>
                </a:lnTo>
                <a:lnTo>
                  <a:pt x="153" y="165"/>
                </a:lnTo>
                <a:lnTo>
                  <a:pt x="150" y="172"/>
                </a:lnTo>
                <a:lnTo>
                  <a:pt x="147" y="179"/>
                </a:lnTo>
                <a:lnTo>
                  <a:pt x="144" y="185"/>
                </a:lnTo>
                <a:lnTo>
                  <a:pt x="142" y="187"/>
                </a:lnTo>
                <a:lnTo>
                  <a:pt x="141" y="190"/>
                </a:lnTo>
                <a:lnTo>
                  <a:pt x="136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Freeform 15"/>
          <p:cNvSpPr>
            <a:spLocks noEditPoints="1"/>
          </p:cNvSpPr>
          <p:nvPr userDrawn="1"/>
        </p:nvSpPr>
        <p:spPr bwMode="auto">
          <a:xfrm>
            <a:off x="1778000" y="652463"/>
            <a:ext cx="161925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6" y="197"/>
              </a:cxn>
              <a:cxn ang="0">
                <a:pos x="86" y="193"/>
              </a:cxn>
              <a:cxn ang="0">
                <a:pos x="81" y="186"/>
              </a:cxn>
              <a:cxn ang="0">
                <a:pos x="79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5" y="106"/>
              </a:cxn>
              <a:cxn ang="0">
                <a:pos x="166" y="100"/>
              </a:cxn>
              <a:cxn ang="0">
                <a:pos x="170" y="96"/>
              </a:cxn>
              <a:cxn ang="0">
                <a:pos x="178" y="86"/>
              </a:cxn>
              <a:cxn ang="0">
                <a:pos x="183" y="75"/>
              </a:cxn>
              <a:cxn ang="0">
                <a:pos x="186" y="63"/>
              </a:cxn>
              <a:cxn ang="0">
                <a:pos x="185" y="49"/>
              </a:cxn>
              <a:cxn ang="0">
                <a:pos x="183" y="37"/>
              </a:cxn>
              <a:cxn ang="0">
                <a:pos x="177" y="27"/>
              </a:cxn>
              <a:cxn ang="0">
                <a:pos x="173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19" y="14"/>
              </a:cxn>
              <a:cxn ang="0">
                <a:pos x="25" y="18"/>
              </a:cxn>
              <a:cxn ang="0">
                <a:pos x="28" y="23"/>
              </a:cxn>
              <a:cxn ang="0">
                <a:pos x="30" y="32"/>
              </a:cxn>
              <a:cxn ang="0">
                <a:pos x="30" y="184"/>
              </a:cxn>
              <a:cxn ang="0">
                <a:pos x="28" y="188"/>
              </a:cxn>
              <a:cxn ang="0">
                <a:pos x="25" y="193"/>
              </a:cxn>
              <a:cxn ang="0">
                <a:pos x="19" y="196"/>
              </a:cxn>
              <a:cxn ang="0">
                <a:pos x="8" y="198"/>
              </a:cxn>
              <a:cxn ang="0">
                <a:pos x="0" y="211"/>
              </a:cxn>
              <a:cxn ang="0">
                <a:pos x="79" y="36"/>
              </a:cxn>
              <a:cxn ang="0">
                <a:pos x="81" y="26"/>
              </a:cxn>
              <a:cxn ang="0">
                <a:pos x="85" y="19"/>
              </a:cxn>
              <a:cxn ang="0">
                <a:pos x="91" y="15"/>
              </a:cxn>
              <a:cxn ang="0">
                <a:pos x="99" y="14"/>
              </a:cxn>
              <a:cxn ang="0">
                <a:pos x="107" y="15"/>
              </a:cxn>
              <a:cxn ang="0">
                <a:pos x="114" y="17"/>
              </a:cxn>
              <a:cxn ang="0">
                <a:pos x="122" y="24"/>
              </a:cxn>
              <a:cxn ang="0">
                <a:pos x="126" y="30"/>
              </a:cxn>
              <a:cxn ang="0">
                <a:pos x="131" y="41"/>
              </a:cxn>
              <a:cxn ang="0">
                <a:pos x="133" y="49"/>
              </a:cxn>
              <a:cxn ang="0">
                <a:pos x="132" y="67"/>
              </a:cxn>
              <a:cxn ang="0">
                <a:pos x="129" y="80"/>
              </a:cxn>
              <a:cxn ang="0">
                <a:pos x="125" y="86"/>
              </a:cxn>
              <a:cxn ang="0">
                <a:pos x="120" y="92"/>
              </a:cxn>
              <a:cxn ang="0">
                <a:pos x="110" y="98"/>
              </a:cxn>
              <a:cxn ang="0">
                <a:pos x="101" y="100"/>
              </a:cxn>
              <a:cxn ang="0">
                <a:pos x="90" y="100"/>
              </a:cxn>
              <a:cxn ang="0">
                <a:pos x="79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3" y="198"/>
                </a:lnTo>
                <a:lnTo>
                  <a:pt x="96" y="197"/>
                </a:lnTo>
                <a:lnTo>
                  <a:pt x="90" y="196"/>
                </a:lnTo>
                <a:lnTo>
                  <a:pt x="86" y="193"/>
                </a:lnTo>
                <a:lnTo>
                  <a:pt x="83" y="190"/>
                </a:lnTo>
                <a:lnTo>
                  <a:pt x="81" y="186"/>
                </a:lnTo>
                <a:lnTo>
                  <a:pt x="79" y="182"/>
                </a:lnTo>
                <a:lnTo>
                  <a:pt x="79" y="176"/>
                </a:lnTo>
                <a:lnTo>
                  <a:pt x="79" y="114"/>
                </a:lnTo>
                <a:lnTo>
                  <a:pt x="114" y="114"/>
                </a:lnTo>
                <a:lnTo>
                  <a:pt x="121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49" y="109"/>
                </a:lnTo>
                <a:lnTo>
                  <a:pt x="155" y="106"/>
                </a:lnTo>
                <a:lnTo>
                  <a:pt x="161" y="103"/>
                </a:lnTo>
                <a:lnTo>
                  <a:pt x="166" y="100"/>
                </a:lnTo>
                <a:lnTo>
                  <a:pt x="168" y="98"/>
                </a:lnTo>
                <a:lnTo>
                  <a:pt x="170" y="96"/>
                </a:lnTo>
                <a:lnTo>
                  <a:pt x="174" y="91"/>
                </a:lnTo>
                <a:lnTo>
                  <a:pt x="178" y="86"/>
                </a:lnTo>
                <a:lnTo>
                  <a:pt x="181" y="81"/>
                </a:lnTo>
                <a:lnTo>
                  <a:pt x="183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7"/>
                </a:lnTo>
                <a:lnTo>
                  <a:pt x="180" y="32"/>
                </a:lnTo>
                <a:lnTo>
                  <a:pt x="177" y="27"/>
                </a:lnTo>
                <a:lnTo>
                  <a:pt x="175" y="24"/>
                </a:lnTo>
                <a:lnTo>
                  <a:pt x="173" y="22"/>
                </a:lnTo>
                <a:lnTo>
                  <a:pt x="169" y="18"/>
                </a:lnTo>
                <a:lnTo>
                  <a:pt x="165" y="14"/>
                </a:lnTo>
                <a:lnTo>
                  <a:pt x="159" y="11"/>
                </a:lnTo>
                <a:lnTo>
                  <a:pt x="154" y="8"/>
                </a:lnTo>
                <a:lnTo>
                  <a:pt x="147" y="5"/>
                </a:lnTo>
                <a:lnTo>
                  <a:pt x="141" y="3"/>
                </a:lnTo>
                <a:lnTo>
                  <a:pt x="137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8"/>
                </a:lnTo>
                <a:lnTo>
                  <a:pt x="26" y="19"/>
                </a:lnTo>
                <a:lnTo>
                  <a:pt x="28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79" y="36"/>
                </a:moveTo>
                <a:lnTo>
                  <a:pt x="79" y="31"/>
                </a:lnTo>
                <a:lnTo>
                  <a:pt x="81" y="26"/>
                </a:lnTo>
                <a:lnTo>
                  <a:pt x="83" y="23"/>
                </a:lnTo>
                <a:lnTo>
                  <a:pt x="85" y="19"/>
                </a:lnTo>
                <a:lnTo>
                  <a:pt x="88" y="17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2" y="24"/>
                </a:lnTo>
                <a:lnTo>
                  <a:pt x="124" y="27"/>
                </a:lnTo>
                <a:lnTo>
                  <a:pt x="126" y="30"/>
                </a:lnTo>
                <a:lnTo>
                  <a:pt x="128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3" y="58"/>
                </a:lnTo>
                <a:lnTo>
                  <a:pt x="132" y="67"/>
                </a:lnTo>
                <a:lnTo>
                  <a:pt x="131" y="76"/>
                </a:lnTo>
                <a:lnTo>
                  <a:pt x="129" y="80"/>
                </a:lnTo>
                <a:lnTo>
                  <a:pt x="127" y="83"/>
                </a:lnTo>
                <a:lnTo>
                  <a:pt x="125" y="86"/>
                </a:lnTo>
                <a:lnTo>
                  <a:pt x="123" y="89"/>
                </a:lnTo>
                <a:lnTo>
                  <a:pt x="120" y="92"/>
                </a:lnTo>
                <a:lnTo>
                  <a:pt x="117" y="94"/>
                </a:lnTo>
                <a:lnTo>
                  <a:pt x="110" y="98"/>
                </a:lnTo>
                <a:lnTo>
                  <a:pt x="105" y="99"/>
                </a:lnTo>
                <a:lnTo>
                  <a:pt x="101" y="100"/>
                </a:lnTo>
                <a:lnTo>
                  <a:pt x="96" y="100"/>
                </a:lnTo>
                <a:lnTo>
                  <a:pt x="90" y="100"/>
                </a:lnTo>
                <a:lnTo>
                  <a:pt x="79" y="100"/>
                </a:lnTo>
                <a:lnTo>
                  <a:pt x="79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Freeform 16"/>
          <p:cNvSpPr>
            <a:spLocks noEditPoints="1"/>
          </p:cNvSpPr>
          <p:nvPr userDrawn="1"/>
        </p:nvSpPr>
        <p:spPr bwMode="auto">
          <a:xfrm>
            <a:off x="1947863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59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49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5" y="24"/>
              </a:cxn>
              <a:cxn ang="0">
                <a:pos x="146" y="40"/>
              </a:cxn>
              <a:cxn ang="0">
                <a:pos x="154" y="61"/>
              </a:cxn>
              <a:cxn ang="0">
                <a:pos x="156" y="79"/>
              </a:cxn>
              <a:cxn ang="0">
                <a:pos x="158" y="98"/>
              </a:cxn>
              <a:cxn ang="0">
                <a:pos x="157" y="130"/>
              </a:cxn>
              <a:cxn ang="0">
                <a:pos x="149" y="172"/>
              </a:cxn>
              <a:cxn ang="0">
                <a:pos x="141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39" y="213"/>
                </a:lnTo>
                <a:lnTo>
                  <a:pt x="149" y="210"/>
                </a:lnTo>
                <a:lnTo>
                  <a:pt x="159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4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4" y="32"/>
                </a:lnTo>
                <a:lnTo>
                  <a:pt x="177" y="25"/>
                </a:lnTo>
                <a:lnTo>
                  <a:pt x="168" y="19"/>
                </a:lnTo>
                <a:lnTo>
                  <a:pt x="159" y="13"/>
                </a:lnTo>
                <a:lnTo>
                  <a:pt x="149" y="9"/>
                </a:lnTo>
                <a:lnTo>
                  <a:pt x="139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5" y="24"/>
                </a:lnTo>
                <a:lnTo>
                  <a:pt x="139" y="29"/>
                </a:lnTo>
                <a:lnTo>
                  <a:pt x="143" y="34"/>
                </a:lnTo>
                <a:lnTo>
                  <a:pt x="146" y="40"/>
                </a:lnTo>
                <a:lnTo>
                  <a:pt x="149" y="46"/>
                </a:lnTo>
                <a:lnTo>
                  <a:pt x="152" y="53"/>
                </a:lnTo>
                <a:lnTo>
                  <a:pt x="154" y="61"/>
                </a:lnTo>
                <a:lnTo>
                  <a:pt x="154" y="65"/>
                </a:lnTo>
                <a:lnTo>
                  <a:pt x="155" y="70"/>
                </a:lnTo>
                <a:lnTo>
                  <a:pt x="156" y="79"/>
                </a:lnTo>
                <a:lnTo>
                  <a:pt x="157" y="83"/>
                </a:lnTo>
                <a:lnTo>
                  <a:pt x="157" y="88"/>
                </a:lnTo>
                <a:lnTo>
                  <a:pt x="158" y="98"/>
                </a:lnTo>
                <a:lnTo>
                  <a:pt x="158" y="109"/>
                </a:lnTo>
                <a:lnTo>
                  <a:pt x="158" y="120"/>
                </a:lnTo>
                <a:lnTo>
                  <a:pt x="157" y="130"/>
                </a:lnTo>
                <a:lnTo>
                  <a:pt x="155" y="149"/>
                </a:lnTo>
                <a:lnTo>
                  <a:pt x="152" y="165"/>
                </a:lnTo>
                <a:lnTo>
                  <a:pt x="149" y="172"/>
                </a:lnTo>
                <a:lnTo>
                  <a:pt x="146" y="179"/>
                </a:lnTo>
                <a:lnTo>
                  <a:pt x="143" y="185"/>
                </a:lnTo>
                <a:lnTo>
                  <a:pt x="141" y="187"/>
                </a:lnTo>
                <a:lnTo>
                  <a:pt x="139" y="190"/>
                </a:lnTo>
                <a:lnTo>
                  <a:pt x="135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Freeform 17"/>
          <p:cNvSpPr>
            <a:spLocks noEditPoints="1"/>
          </p:cNvSpPr>
          <p:nvPr userDrawn="1"/>
        </p:nvSpPr>
        <p:spPr bwMode="auto">
          <a:xfrm>
            <a:off x="2292350" y="649288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4" y="202"/>
              </a:cxn>
              <a:cxn ang="0">
                <a:pos x="61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8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5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4" y="180"/>
              </a:cxn>
              <a:cxn ang="0">
                <a:pos x="30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4" y="202"/>
                </a:lnTo>
                <a:lnTo>
                  <a:pt x="61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8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5" y="202"/>
                </a:lnTo>
                <a:lnTo>
                  <a:pt x="140" y="202"/>
                </a:lnTo>
                <a:lnTo>
                  <a:pt x="135" y="203"/>
                </a:lnTo>
                <a:lnTo>
                  <a:pt x="123" y="203"/>
                </a:lnTo>
                <a:lnTo>
                  <a:pt x="123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4" y="180"/>
                </a:lnTo>
                <a:lnTo>
                  <a:pt x="30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9" name="Freeform 18"/>
          <p:cNvSpPr>
            <a:spLocks noEditPoints="1"/>
          </p:cNvSpPr>
          <p:nvPr userDrawn="1"/>
        </p:nvSpPr>
        <p:spPr bwMode="auto">
          <a:xfrm>
            <a:off x="2493963" y="652463"/>
            <a:ext cx="177800" cy="171450"/>
          </a:xfrm>
          <a:custGeom>
            <a:avLst/>
            <a:gdLst/>
            <a:ahLst/>
            <a:cxnLst>
              <a:cxn ang="0">
                <a:pos x="192" y="179"/>
              </a:cxn>
              <a:cxn ang="0">
                <a:pos x="189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5" y="154"/>
              </a:cxn>
              <a:cxn ang="0">
                <a:pos x="155" y="131"/>
              </a:cxn>
              <a:cxn ang="0">
                <a:pos x="147" y="122"/>
              </a:cxn>
              <a:cxn ang="0">
                <a:pos x="135" y="114"/>
              </a:cxn>
              <a:cxn ang="0">
                <a:pos x="119" y="109"/>
              </a:cxn>
              <a:cxn ang="0">
                <a:pos x="125" y="106"/>
              </a:cxn>
              <a:cxn ang="0">
                <a:pos x="151" y="101"/>
              </a:cxn>
              <a:cxn ang="0">
                <a:pos x="167" y="93"/>
              </a:cxn>
              <a:cxn ang="0">
                <a:pos x="180" y="81"/>
              </a:cxn>
              <a:cxn ang="0">
                <a:pos x="186" y="63"/>
              </a:cxn>
              <a:cxn ang="0">
                <a:pos x="185" y="43"/>
              </a:cxn>
              <a:cxn ang="0">
                <a:pos x="179" y="27"/>
              </a:cxn>
              <a:cxn ang="0">
                <a:pos x="167" y="15"/>
              </a:cxn>
              <a:cxn ang="0">
                <a:pos x="149" y="6"/>
              </a:cxn>
              <a:cxn ang="0">
                <a:pos x="126" y="1"/>
              </a:cxn>
              <a:cxn ang="0">
                <a:pos x="0" y="0"/>
              </a:cxn>
              <a:cxn ang="0">
                <a:pos x="15" y="13"/>
              </a:cxn>
              <a:cxn ang="0">
                <a:pos x="26" y="18"/>
              </a:cxn>
              <a:cxn ang="0">
                <a:pos x="30" y="27"/>
              </a:cxn>
              <a:cxn ang="0">
                <a:pos x="30" y="184"/>
              </a:cxn>
              <a:cxn ang="0">
                <a:pos x="27" y="191"/>
              </a:cxn>
              <a:cxn ang="0">
                <a:pos x="20" y="196"/>
              </a:cxn>
              <a:cxn ang="0">
                <a:pos x="0" y="199"/>
              </a:cxn>
              <a:cxn ang="0">
                <a:pos x="109" y="199"/>
              </a:cxn>
              <a:cxn ang="0">
                <a:pos x="89" y="195"/>
              </a:cxn>
              <a:cxn ang="0">
                <a:pos x="82" y="189"/>
              </a:cxn>
              <a:cxn ang="0">
                <a:pos x="80" y="183"/>
              </a:cxn>
              <a:cxn ang="0">
                <a:pos x="80" y="110"/>
              </a:cxn>
              <a:cxn ang="0">
                <a:pos x="99" y="114"/>
              </a:cxn>
              <a:cxn ang="0">
                <a:pos x="106" y="119"/>
              </a:cxn>
              <a:cxn ang="0">
                <a:pos x="111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4" y="207"/>
              </a:cxn>
              <a:cxn ang="0">
                <a:pos x="146" y="213"/>
              </a:cxn>
              <a:cxn ang="0">
                <a:pos x="162" y="215"/>
              </a:cxn>
              <a:cxn ang="0">
                <a:pos x="178" y="212"/>
              </a:cxn>
              <a:cxn ang="0">
                <a:pos x="190" y="207"/>
              </a:cxn>
              <a:cxn ang="0">
                <a:pos x="204" y="185"/>
              </a:cxn>
              <a:cxn ang="0">
                <a:pos x="207" y="170"/>
              </a:cxn>
              <a:cxn ang="0">
                <a:pos x="80" y="32"/>
              </a:cxn>
              <a:cxn ang="0">
                <a:pos x="83" y="20"/>
              </a:cxn>
              <a:cxn ang="0">
                <a:pos x="92" y="15"/>
              </a:cxn>
              <a:cxn ang="0">
                <a:pos x="103" y="14"/>
              </a:cxn>
              <a:cxn ang="0">
                <a:pos x="114" y="17"/>
              </a:cxn>
              <a:cxn ang="0">
                <a:pos x="125" y="26"/>
              </a:cxn>
              <a:cxn ang="0">
                <a:pos x="130" y="35"/>
              </a:cxn>
              <a:cxn ang="0">
                <a:pos x="133" y="52"/>
              </a:cxn>
              <a:cxn ang="0">
                <a:pos x="133" y="68"/>
              </a:cxn>
              <a:cxn ang="0">
                <a:pos x="128" y="82"/>
              </a:cxn>
              <a:cxn ang="0">
                <a:pos x="122" y="88"/>
              </a:cxn>
              <a:cxn ang="0">
                <a:pos x="111" y="94"/>
              </a:cxn>
              <a:cxn ang="0">
                <a:pos x="92" y="98"/>
              </a:cxn>
            </a:cxnLst>
            <a:rect l="0" t="0" r="r" b="b"/>
            <a:pathLst>
              <a:path w="207" h="215">
                <a:moveTo>
                  <a:pt x="194" y="164"/>
                </a:moveTo>
                <a:lnTo>
                  <a:pt x="193" y="172"/>
                </a:lnTo>
                <a:lnTo>
                  <a:pt x="192" y="179"/>
                </a:lnTo>
                <a:lnTo>
                  <a:pt x="190" y="182"/>
                </a:lnTo>
                <a:lnTo>
                  <a:pt x="190" y="184"/>
                </a:lnTo>
                <a:lnTo>
                  <a:pt x="189" y="185"/>
                </a:lnTo>
                <a:lnTo>
                  <a:pt x="187" y="186"/>
                </a:lnTo>
                <a:lnTo>
                  <a:pt x="184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1" y="171"/>
                </a:lnTo>
                <a:lnTo>
                  <a:pt x="165" y="154"/>
                </a:lnTo>
                <a:lnTo>
                  <a:pt x="162" y="146"/>
                </a:lnTo>
                <a:lnTo>
                  <a:pt x="159" y="138"/>
                </a:lnTo>
                <a:lnTo>
                  <a:pt x="155" y="131"/>
                </a:lnTo>
                <a:lnTo>
                  <a:pt x="153" y="128"/>
                </a:lnTo>
                <a:lnTo>
                  <a:pt x="150" y="125"/>
                </a:lnTo>
                <a:lnTo>
                  <a:pt x="147" y="122"/>
                </a:lnTo>
                <a:lnTo>
                  <a:pt x="144" y="119"/>
                </a:lnTo>
                <a:lnTo>
                  <a:pt x="140" y="116"/>
                </a:lnTo>
                <a:lnTo>
                  <a:pt x="135" y="114"/>
                </a:lnTo>
                <a:lnTo>
                  <a:pt x="130" y="112"/>
                </a:lnTo>
                <a:lnTo>
                  <a:pt x="125" y="110"/>
                </a:lnTo>
                <a:lnTo>
                  <a:pt x="119" y="109"/>
                </a:lnTo>
                <a:lnTo>
                  <a:pt x="112" y="108"/>
                </a:lnTo>
                <a:lnTo>
                  <a:pt x="112" y="107"/>
                </a:lnTo>
                <a:lnTo>
                  <a:pt x="125" y="106"/>
                </a:lnTo>
                <a:lnTo>
                  <a:pt x="138" y="105"/>
                </a:lnTo>
                <a:lnTo>
                  <a:pt x="145" y="103"/>
                </a:lnTo>
                <a:lnTo>
                  <a:pt x="151" y="101"/>
                </a:lnTo>
                <a:lnTo>
                  <a:pt x="157" y="99"/>
                </a:lnTo>
                <a:lnTo>
                  <a:pt x="162" y="96"/>
                </a:lnTo>
                <a:lnTo>
                  <a:pt x="167" y="93"/>
                </a:lnTo>
                <a:lnTo>
                  <a:pt x="172" y="90"/>
                </a:lnTo>
                <a:lnTo>
                  <a:pt x="176" y="86"/>
                </a:lnTo>
                <a:lnTo>
                  <a:pt x="180" y="81"/>
                </a:lnTo>
                <a:lnTo>
                  <a:pt x="182" y="76"/>
                </a:lnTo>
                <a:lnTo>
                  <a:pt x="185" y="70"/>
                </a:lnTo>
                <a:lnTo>
                  <a:pt x="186" y="63"/>
                </a:lnTo>
                <a:lnTo>
                  <a:pt x="186" y="56"/>
                </a:lnTo>
                <a:lnTo>
                  <a:pt x="186" y="50"/>
                </a:lnTo>
                <a:lnTo>
                  <a:pt x="185" y="43"/>
                </a:lnTo>
                <a:lnTo>
                  <a:pt x="184" y="38"/>
                </a:lnTo>
                <a:lnTo>
                  <a:pt x="181" y="32"/>
                </a:lnTo>
                <a:lnTo>
                  <a:pt x="179" y="27"/>
                </a:lnTo>
                <a:lnTo>
                  <a:pt x="175" y="23"/>
                </a:lnTo>
                <a:lnTo>
                  <a:pt x="171" y="18"/>
                </a:lnTo>
                <a:lnTo>
                  <a:pt x="167" y="15"/>
                </a:lnTo>
                <a:lnTo>
                  <a:pt x="161" y="11"/>
                </a:lnTo>
                <a:lnTo>
                  <a:pt x="156" y="8"/>
                </a:lnTo>
                <a:lnTo>
                  <a:pt x="149" y="6"/>
                </a:lnTo>
                <a:lnTo>
                  <a:pt x="142" y="3"/>
                </a:lnTo>
                <a:lnTo>
                  <a:pt x="134" y="2"/>
                </a:lnTo>
                <a:lnTo>
                  <a:pt x="126" y="1"/>
                </a:lnTo>
                <a:lnTo>
                  <a:pt x="117" y="0"/>
                </a:lnTo>
                <a:lnTo>
                  <a:pt x="108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09" y="211"/>
                </a:lnTo>
                <a:lnTo>
                  <a:pt x="109" y="199"/>
                </a:lnTo>
                <a:lnTo>
                  <a:pt x="100" y="198"/>
                </a:lnTo>
                <a:lnTo>
                  <a:pt x="94" y="197"/>
                </a:lnTo>
                <a:lnTo>
                  <a:pt x="89" y="195"/>
                </a:lnTo>
                <a:lnTo>
                  <a:pt x="85" y="193"/>
                </a:lnTo>
                <a:lnTo>
                  <a:pt x="83" y="191"/>
                </a:lnTo>
                <a:lnTo>
                  <a:pt x="82" y="189"/>
                </a:lnTo>
                <a:lnTo>
                  <a:pt x="81" y="187"/>
                </a:lnTo>
                <a:lnTo>
                  <a:pt x="81" y="185"/>
                </a:lnTo>
                <a:lnTo>
                  <a:pt x="80" y="183"/>
                </a:lnTo>
                <a:lnTo>
                  <a:pt x="80" y="180"/>
                </a:lnTo>
                <a:lnTo>
                  <a:pt x="80" y="174"/>
                </a:lnTo>
                <a:lnTo>
                  <a:pt x="80" y="110"/>
                </a:lnTo>
                <a:lnTo>
                  <a:pt x="91" y="112"/>
                </a:lnTo>
                <a:lnTo>
                  <a:pt x="95" y="113"/>
                </a:lnTo>
                <a:lnTo>
                  <a:pt x="99" y="114"/>
                </a:lnTo>
                <a:lnTo>
                  <a:pt x="102" y="116"/>
                </a:lnTo>
                <a:lnTo>
                  <a:pt x="105" y="118"/>
                </a:lnTo>
                <a:lnTo>
                  <a:pt x="106" y="119"/>
                </a:lnTo>
                <a:lnTo>
                  <a:pt x="108" y="121"/>
                </a:lnTo>
                <a:lnTo>
                  <a:pt x="109" y="123"/>
                </a:lnTo>
                <a:lnTo>
                  <a:pt x="111" y="126"/>
                </a:lnTo>
                <a:lnTo>
                  <a:pt x="112" y="130"/>
                </a:lnTo>
                <a:lnTo>
                  <a:pt x="114" y="138"/>
                </a:lnTo>
                <a:lnTo>
                  <a:pt x="115" y="149"/>
                </a:lnTo>
                <a:lnTo>
                  <a:pt x="116" y="162"/>
                </a:lnTo>
                <a:lnTo>
                  <a:pt x="117" y="174"/>
                </a:lnTo>
                <a:lnTo>
                  <a:pt x="118" y="180"/>
                </a:lnTo>
                <a:lnTo>
                  <a:pt x="120" y="185"/>
                </a:lnTo>
                <a:lnTo>
                  <a:pt x="123" y="194"/>
                </a:lnTo>
                <a:lnTo>
                  <a:pt x="125" y="198"/>
                </a:lnTo>
                <a:lnTo>
                  <a:pt x="128" y="202"/>
                </a:lnTo>
                <a:lnTo>
                  <a:pt x="131" y="205"/>
                </a:lnTo>
                <a:lnTo>
                  <a:pt x="134" y="207"/>
                </a:lnTo>
                <a:lnTo>
                  <a:pt x="138" y="210"/>
                </a:lnTo>
                <a:lnTo>
                  <a:pt x="142" y="211"/>
                </a:lnTo>
                <a:lnTo>
                  <a:pt x="146" y="213"/>
                </a:lnTo>
                <a:lnTo>
                  <a:pt x="151" y="214"/>
                </a:lnTo>
                <a:lnTo>
                  <a:pt x="156" y="214"/>
                </a:lnTo>
                <a:lnTo>
                  <a:pt x="162" y="215"/>
                </a:lnTo>
                <a:lnTo>
                  <a:pt x="168" y="214"/>
                </a:lnTo>
                <a:lnTo>
                  <a:pt x="173" y="214"/>
                </a:lnTo>
                <a:lnTo>
                  <a:pt x="178" y="212"/>
                </a:lnTo>
                <a:lnTo>
                  <a:pt x="182" y="211"/>
                </a:lnTo>
                <a:lnTo>
                  <a:pt x="187" y="209"/>
                </a:lnTo>
                <a:lnTo>
                  <a:pt x="190" y="207"/>
                </a:lnTo>
                <a:lnTo>
                  <a:pt x="196" y="201"/>
                </a:lnTo>
                <a:lnTo>
                  <a:pt x="201" y="193"/>
                </a:lnTo>
                <a:lnTo>
                  <a:pt x="204" y="185"/>
                </a:lnTo>
                <a:lnTo>
                  <a:pt x="205" y="180"/>
                </a:lnTo>
                <a:lnTo>
                  <a:pt x="206" y="175"/>
                </a:lnTo>
                <a:lnTo>
                  <a:pt x="207" y="170"/>
                </a:lnTo>
                <a:lnTo>
                  <a:pt x="207" y="164"/>
                </a:lnTo>
                <a:lnTo>
                  <a:pt x="194" y="164"/>
                </a:lnTo>
                <a:close/>
                <a:moveTo>
                  <a:pt x="80" y="32"/>
                </a:moveTo>
                <a:lnTo>
                  <a:pt x="80" y="27"/>
                </a:lnTo>
                <a:lnTo>
                  <a:pt x="81" y="23"/>
                </a:lnTo>
                <a:lnTo>
                  <a:pt x="83" y="20"/>
                </a:lnTo>
                <a:lnTo>
                  <a:pt x="86" y="18"/>
                </a:lnTo>
                <a:lnTo>
                  <a:pt x="88" y="16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17" y="19"/>
                </a:lnTo>
                <a:lnTo>
                  <a:pt x="120" y="21"/>
                </a:lnTo>
                <a:lnTo>
                  <a:pt x="125" y="26"/>
                </a:lnTo>
                <a:lnTo>
                  <a:pt x="127" y="28"/>
                </a:lnTo>
                <a:lnTo>
                  <a:pt x="128" y="32"/>
                </a:lnTo>
                <a:lnTo>
                  <a:pt x="130" y="35"/>
                </a:lnTo>
                <a:lnTo>
                  <a:pt x="131" y="39"/>
                </a:lnTo>
                <a:lnTo>
                  <a:pt x="133" y="47"/>
                </a:lnTo>
                <a:lnTo>
                  <a:pt x="133" y="52"/>
                </a:lnTo>
                <a:lnTo>
                  <a:pt x="134" y="56"/>
                </a:lnTo>
                <a:lnTo>
                  <a:pt x="133" y="63"/>
                </a:lnTo>
                <a:lnTo>
                  <a:pt x="133" y="68"/>
                </a:lnTo>
                <a:lnTo>
                  <a:pt x="131" y="73"/>
                </a:lnTo>
                <a:lnTo>
                  <a:pt x="130" y="78"/>
                </a:lnTo>
                <a:lnTo>
                  <a:pt x="128" y="82"/>
                </a:lnTo>
                <a:lnTo>
                  <a:pt x="125" y="85"/>
                </a:lnTo>
                <a:lnTo>
                  <a:pt x="124" y="86"/>
                </a:lnTo>
                <a:lnTo>
                  <a:pt x="122" y="88"/>
                </a:lnTo>
                <a:lnTo>
                  <a:pt x="119" y="90"/>
                </a:lnTo>
                <a:lnTo>
                  <a:pt x="115" y="92"/>
                </a:lnTo>
                <a:lnTo>
                  <a:pt x="111" y="94"/>
                </a:lnTo>
                <a:lnTo>
                  <a:pt x="102" y="96"/>
                </a:lnTo>
                <a:lnTo>
                  <a:pt x="97" y="97"/>
                </a:lnTo>
                <a:lnTo>
                  <a:pt x="92" y="98"/>
                </a:lnTo>
                <a:lnTo>
                  <a:pt x="80" y="98"/>
                </a:lnTo>
                <a:lnTo>
                  <a:pt x="80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" name="Freeform 19"/>
          <p:cNvSpPr>
            <a:spLocks/>
          </p:cNvSpPr>
          <p:nvPr userDrawn="1"/>
        </p:nvSpPr>
        <p:spPr bwMode="auto">
          <a:xfrm>
            <a:off x="2667000" y="652463"/>
            <a:ext cx="168275" cy="1682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5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5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197" y="130"/>
              </a:cxn>
              <a:cxn ang="0">
                <a:pos x="182" y="138"/>
              </a:cxn>
              <a:cxn ang="0">
                <a:pos x="177" y="151"/>
              </a:cxn>
              <a:cxn ang="0">
                <a:pos x="166" y="169"/>
              </a:cxn>
              <a:cxn ang="0">
                <a:pos x="157" y="179"/>
              </a:cxn>
              <a:cxn ang="0">
                <a:pos x="147" y="186"/>
              </a:cxn>
              <a:cxn ang="0">
                <a:pos x="135" y="192"/>
              </a:cxn>
              <a:cxn ang="0">
                <a:pos x="122" y="196"/>
              </a:cxn>
              <a:cxn ang="0">
                <a:pos x="107" y="197"/>
              </a:cxn>
              <a:cxn ang="0">
                <a:pos x="95" y="196"/>
              </a:cxn>
              <a:cxn ang="0">
                <a:pos x="88" y="193"/>
              </a:cxn>
              <a:cxn ang="0">
                <a:pos x="83" y="186"/>
              </a:cxn>
              <a:cxn ang="0">
                <a:pos x="82" y="177"/>
              </a:cxn>
              <a:cxn ang="0">
                <a:pos x="92" y="107"/>
              </a:cxn>
              <a:cxn ang="0">
                <a:pos x="101" y="109"/>
              </a:cxn>
              <a:cxn ang="0">
                <a:pos x="108" y="111"/>
              </a:cxn>
              <a:cxn ang="0">
                <a:pos x="116" y="116"/>
              </a:cxn>
              <a:cxn ang="0">
                <a:pos x="121" y="122"/>
              </a:cxn>
              <a:cxn ang="0">
                <a:pos x="125" y="129"/>
              </a:cxn>
              <a:cxn ang="0">
                <a:pos x="130" y="143"/>
              </a:cxn>
              <a:cxn ang="0">
                <a:pos x="142" y="57"/>
              </a:cxn>
              <a:cxn ang="0">
                <a:pos x="127" y="67"/>
              </a:cxn>
              <a:cxn ang="0">
                <a:pos x="119" y="81"/>
              </a:cxn>
              <a:cxn ang="0">
                <a:pos x="111" y="88"/>
              </a:cxn>
              <a:cxn ang="0">
                <a:pos x="104" y="91"/>
              </a:cxn>
              <a:cxn ang="0">
                <a:pos x="92" y="93"/>
              </a:cxn>
              <a:cxn ang="0">
                <a:pos x="82" y="33"/>
              </a:cxn>
              <a:cxn ang="0">
                <a:pos x="83" y="24"/>
              </a:cxn>
              <a:cxn ang="0">
                <a:pos x="88" y="18"/>
              </a:cxn>
              <a:cxn ang="0">
                <a:pos x="95" y="15"/>
              </a:cxn>
              <a:cxn ang="0">
                <a:pos x="107" y="14"/>
              </a:cxn>
              <a:cxn ang="0">
                <a:pos x="120" y="15"/>
              </a:cxn>
              <a:cxn ang="0">
                <a:pos x="132" y="18"/>
              </a:cxn>
              <a:cxn ang="0">
                <a:pos x="143" y="23"/>
              </a:cxn>
              <a:cxn ang="0">
                <a:pos x="153" y="29"/>
              </a:cxn>
              <a:cxn ang="0">
                <a:pos x="161" y="38"/>
              </a:cxn>
              <a:cxn ang="0">
                <a:pos x="168" y="49"/>
              </a:cxn>
              <a:cxn ang="0">
                <a:pos x="174" y="61"/>
              </a:cxn>
              <a:cxn ang="0">
                <a:pos x="192" y="75"/>
              </a:cxn>
            </a:cxnLst>
            <a:rect l="0" t="0" r="r" b="b"/>
            <a:pathLst>
              <a:path w="197" h="211">
                <a:moveTo>
                  <a:pt x="190" y="0"/>
                </a:move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95" y="211"/>
                </a:lnTo>
                <a:lnTo>
                  <a:pt x="197" y="130"/>
                </a:lnTo>
                <a:lnTo>
                  <a:pt x="184" y="130"/>
                </a:lnTo>
                <a:lnTo>
                  <a:pt x="182" y="138"/>
                </a:lnTo>
                <a:lnTo>
                  <a:pt x="179" y="145"/>
                </a:lnTo>
                <a:lnTo>
                  <a:pt x="177" y="151"/>
                </a:lnTo>
                <a:lnTo>
                  <a:pt x="174" y="158"/>
                </a:lnTo>
                <a:lnTo>
                  <a:pt x="166" y="169"/>
                </a:lnTo>
                <a:lnTo>
                  <a:pt x="162" y="174"/>
                </a:lnTo>
                <a:lnTo>
                  <a:pt x="157" y="179"/>
                </a:lnTo>
                <a:lnTo>
                  <a:pt x="152" y="183"/>
                </a:lnTo>
                <a:lnTo>
                  <a:pt x="147" y="186"/>
                </a:lnTo>
                <a:lnTo>
                  <a:pt x="141" y="189"/>
                </a:lnTo>
                <a:lnTo>
                  <a:pt x="135" y="192"/>
                </a:lnTo>
                <a:lnTo>
                  <a:pt x="129" y="194"/>
                </a:lnTo>
                <a:lnTo>
                  <a:pt x="122" y="196"/>
                </a:lnTo>
                <a:lnTo>
                  <a:pt x="115" y="196"/>
                </a:lnTo>
                <a:lnTo>
                  <a:pt x="107" y="197"/>
                </a:lnTo>
                <a:lnTo>
                  <a:pt x="101" y="196"/>
                </a:lnTo>
                <a:lnTo>
                  <a:pt x="95" y="196"/>
                </a:lnTo>
                <a:lnTo>
                  <a:pt x="91" y="194"/>
                </a:lnTo>
                <a:lnTo>
                  <a:pt x="88" y="193"/>
                </a:lnTo>
                <a:lnTo>
                  <a:pt x="85" y="190"/>
                </a:lnTo>
                <a:lnTo>
                  <a:pt x="83" y="186"/>
                </a:lnTo>
                <a:lnTo>
                  <a:pt x="82" y="182"/>
                </a:lnTo>
                <a:lnTo>
                  <a:pt x="82" y="177"/>
                </a:lnTo>
                <a:lnTo>
                  <a:pt x="82" y="107"/>
                </a:lnTo>
                <a:lnTo>
                  <a:pt x="92" y="107"/>
                </a:lnTo>
                <a:lnTo>
                  <a:pt x="97" y="108"/>
                </a:lnTo>
                <a:lnTo>
                  <a:pt x="101" y="109"/>
                </a:lnTo>
                <a:lnTo>
                  <a:pt x="104" y="110"/>
                </a:lnTo>
                <a:lnTo>
                  <a:pt x="108" y="111"/>
                </a:lnTo>
                <a:lnTo>
                  <a:pt x="114" y="114"/>
                </a:lnTo>
                <a:lnTo>
                  <a:pt x="116" y="116"/>
                </a:lnTo>
                <a:lnTo>
                  <a:pt x="119" y="119"/>
                </a:lnTo>
                <a:lnTo>
                  <a:pt x="121" y="122"/>
                </a:lnTo>
                <a:lnTo>
                  <a:pt x="123" y="125"/>
                </a:lnTo>
                <a:lnTo>
                  <a:pt x="125" y="129"/>
                </a:lnTo>
                <a:lnTo>
                  <a:pt x="127" y="133"/>
                </a:lnTo>
                <a:lnTo>
                  <a:pt x="130" y="143"/>
                </a:lnTo>
                <a:lnTo>
                  <a:pt x="142" y="143"/>
                </a:lnTo>
                <a:lnTo>
                  <a:pt x="142" y="57"/>
                </a:lnTo>
                <a:lnTo>
                  <a:pt x="130" y="57"/>
                </a:lnTo>
                <a:lnTo>
                  <a:pt x="127" y="67"/>
                </a:lnTo>
                <a:lnTo>
                  <a:pt x="123" y="75"/>
                </a:lnTo>
                <a:lnTo>
                  <a:pt x="119" y="81"/>
                </a:lnTo>
                <a:lnTo>
                  <a:pt x="114" y="86"/>
                </a:lnTo>
                <a:lnTo>
                  <a:pt x="111" y="88"/>
                </a:lnTo>
                <a:lnTo>
                  <a:pt x="108" y="89"/>
                </a:lnTo>
                <a:lnTo>
                  <a:pt x="104" y="91"/>
                </a:lnTo>
                <a:lnTo>
                  <a:pt x="101" y="91"/>
                </a:lnTo>
                <a:lnTo>
                  <a:pt x="92" y="93"/>
                </a:lnTo>
                <a:lnTo>
                  <a:pt x="82" y="93"/>
                </a:lnTo>
                <a:lnTo>
                  <a:pt x="82" y="33"/>
                </a:lnTo>
                <a:lnTo>
                  <a:pt x="82" y="28"/>
                </a:lnTo>
                <a:lnTo>
                  <a:pt x="83" y="24"/>
                </a:lnTo>
                <a:lnTo>
                  <a:pt x="85" y="21"/>
                </a:lnTo>
                <a:lnTo>
                  <a:pt x="88" y="18"/>
                </a:lnTo>
                <a:lnTo>
                  <a:pt x="91" y="16"/>
                </a:lnTo>
                <a:lnTo>
                  <a:pt x="95" y="15"/>
                </a:lnTo>
                <a:lnTo>
                  <a:pt x="101" y="14"/>
                </a:lnTo>
                <a:lnTo>
                  <a:pt x="107" y="14"/>
                </a:lnTo>
                <a:lnTo>
                  <a:pt x="114" y="14"/>
                </a:lnTo>
                <a:lnTo>
                  <a:pt x="120" y="15"/>
                </a:lnTo>
                <a:lnTo>
                  <a:pt x="126" y="16"/>
                </a:lnTo>
                <a:lnTo>
                  <a:pt x="132" y="18"/>
                </a:lnTo>
                <a:lnTo>
                  <a:pt x="138" y="20"/>
                </a:lnTo>
                <a:lnTo>
                  <a:pt x="143" y="23"/>
                </a:lnTo>
                <a:lnTo>
                  <a:pt x="148" y="26"/>
                </a:lnTo>
                <a:lnTo>
                  <a:pt x="153" y="29"/>
                </a:lnTo>
                <a:lnTo>
                  <a:pt x="157" y="33"/>
                </a:lnTo>
                <a:lnTo>
                  <a:pt x="161" y="38"/>
                </a:lnTo>
                <a:lnTo>
                  <a:pt x="165" y="43"/>
                </a:lnTo>
                <a:lnTo>
                  <a:pt x="168" y="49"/>
                </a:lnTo>
                <a:lnTo>
                  <a:pt x="171" y="55"/>
                </a:lnTo>
                <a:lnTo>
                  <a:pt x="174" y="61"/>
                </a:lnTo>
                <a:lnTo>
                  <a:pt x="179" y="75"/>
                </a:lnTo>
                <a:lnTo>
                  <a:pt x="192" y="75"/>
                </a:lnTo>
                <a:lnTo>
                  <a:pt x="190" y="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1" name="Freeform 20"/>
          <p:cNvSpPr>
            <a:spLocks/>
          </p:cNvSpPr>
          <p:nvPr userDrawn="1"/>
        </p:nvSpPr>
        <p:spPr bwMode="auto">
          <a:xfrm>
            <a:off x="2133600" y="652463"/>
            <a:ext cx="155575" cy="168275"/>
          </a:xfrm>
          <a:custGeom>
            <a:avLst/>
            <a:gdLst/>
            <a:ahLst/>
            <a:cxnLst>
              <a:cxn ang="0">
                <a:pos x="177" y="211"/>
              </a:cxn>
              <a:cxn ang="0">
                <a:pos x="179" y="130"/>
              </a:cxn>
              <a:cxn ang="0">
                <a:pos x="166" y="130"/>
              </a:cxn>
              <a:cxn ang="0">
                <a:pos x="162" y="143"/>
              </a:cxn>
              <a:cxn ang="0">
                <a:pos x="160" y="149"/>
              </a:cxn>
              <a:cxn ang="0">
                <a:pos x="157" y="155"/>
              </a:cxn>
              <a:cxn ang="0">
                <a:pos x="154" y="161"/>
              </a:cxn>
              <a:cxn ang="0">
                <a:pos x="151" y="166"/>
              </a:cxn>
              <a:cxn ang="0">
                <a:pos x="147" y="172"/>
              </a:cxn>
              <a:cxn ang="0">
                <a:pos x="143" y="176"/>
              </a:cxn>
              <a:cxn ang="0">
                <a:pos x="139" y="181"/>
              </a:cxn>
              <a:cxn ang="0">
                <a:pos x="134" y="185"/>
              </a:cxn>
              <a:cxn ang="0">
                <a:pos x="130" y="188"/>
              </a:cxn>
              <a:cxn ang="0">
                <a:pos x="125" y="191"/>
              </a:cxn>
              <a:cxn ang="0">
                <a:pos x="119" y="194"/>
              </a:cxn>
              <a:cxn ang="0">
                <a:pos x="114" y="195"/>
              </a:cxn>
              <a:cxn ang="0">
                <a:pos x="109" y="196"/>
              </a:cxn>
              <a:cxn ang="0">
                <a:pos x="103" y="197"/>
              </a:cxn>
              <a:cxn ang="0">
                <a:pos x="97" y="197"/>
              </a:cxn>
              <a:cxn ang="0">
                <a:pos x="93" y="196"/>
              </a:cxn>
              <a:cxn ang="0">
                <a:pos x="89" y="195"/>
              </a:cxn>
              <a:cxn ang="0">
                <a:pos x="87" y="193"/>
              </a:cxn>
              <a:cxn ang="0">
                <a:pos x="84" y="190"/>
              </a:cxn>
              <a:cxn ang="0">
                <a:pos x="83" y="187"/>
              </a:cxn>
              <a:cxn ang="0">
                <a:pos x="83" y="185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5"/>
              </a:cxn>
              <a:cxn ang="0">
                <a:pos x="83" y="23"/>
              </a:cxn>
              <a:cxn ang="0">
                <a:pos x="85" y="19"/>
              </a:cxn>
              <a:cxn ang="0">
                <a:pos x="87" y="18"/>
              </a:cxn>
              <a:cxn ang="0">
                <a:pos x="88" y="16"/>
              </a:cxn>
              <a:cxn ang="0">
                <a:pos x="92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8"/>
              </a:cxn>
              <a:cxn ang="0">
                <a:pos x="27" y="19"/>
              </a:cxn>
              <a:cxn ang="0">
                <a:pos x="29" y="23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8" y="198"/>
              </a:cxn>
              <a:cxn ang="0">
                <a:pos x="0" y="199"/>
              </a:cxn>
              <a:cxn ang="0">
                <a:pos x="0" y="211"/>
              </a:cxn>
              <a:cxn ang="0">
                <a:pos x="177" y="211"/>
              </a:cxn>
            </a:cxnLst>
            <a:rect l="0" t="0" r="r" b="b"/>
            <a:pathLst>
              <a:path w="179" h="211">
                <a:moveTo>
                  <a:pt x="177" y="211"/>
                </a:moveTo>
                <a:lnTo>
                  <a:pt x="179" y="130"/>
                </a:lnTo>
                <a:lnTo>
                  <a:pt x="166" y="130"/>
                </a:lnTo>
                <a:lnTo>
                  <a:pt x="162" y="143"/>
                </a:lnTo>
                <a:lnTo>
                  <a:pt x="160" y="149"/>
                </a:lnTo>
                <a:lnTo>
                  <a:pt x="157" y="155"/>
                </a:lnTo>
                <a:lnTo>
                  <a:pt x="154" y="161"/>
                </a:lnTo>
                <a:lnTo>
                  <a:pt x="151" y="166"/>
                </a:lnTo>
                <a:lnTo>
                  <a:pt x="147" y="172"/>
                </a:lnTo>
                <a:lnTo>
                  <a:pt x="143" y="176"/>
                </a:lnTo>
                <a:lnTo>
                  <a:pt x="139" y="181"/>
                </a:lnTo>
                <a:lnTo>
                  <a:pt x="134" y="185"/>
                </a:lnTo>
                <a:lnTo>
                  <a:pt x="130" y="188"/>
                </a:lnTo>
                <a:lnTo>
                  <a:pt x="125" y="191"/>
                </a:lnTo>
                <a:lnTo>
                  <a:pt x="119" y="194"/>
                </a:lnTo>
                <a:lnTo>
                  <a:pt x="114" y="195"/>
                </a:lnTo>
                <a:lnTo>
                  <a:pt x="109" y="196"/>
                </a:lnTo>
                <a:lnTo>
                  <a:pt x="103" y="197"/>
                </a:lnTo>
                <a:lnTo>
                  <a:pt x="97" y="197"/>
                </a:lnTo>
                <a:lnTo>
                  <a:pt x="93" y="196"/>
                </a:lnTo>
                <a:lnTo>
                  <a:pt x="89" y="195"/>
                </a:lnTo>
                <a:lnTo>
                  <a:pt x="87" y="193"/>
                </a:lnTo>
                <a:lnTo>
                  <a:pt x="84" y="190"/>
                </a:lnTo>
                <a:lnTo>
                  <a:pt x="83" y="187"/>
                </a:lnTo>
                <a:lnTo>
                  <a:pt x="83" y="185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5"/>
                </a:lnTo>
                <a:lnTo>
                  <a:pt x="83" y="23"/>
                </a:lnTo>
                <a:lnTo>
                  <a:pt x="85" y="19"/>
                </a:lnTo>
                <a:lnTo>
                  <a:pt x="87" y="18"/>
                </a:lnTo>
                <a:lnTo>
                  <a:pt x="88" y="16"/>
                </a:lnTo>
                <a:lnTo>
                  <a:pt x="92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77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Freeform 21"/>
          <p:cNvSpPr>
            <a:spLocks noEditPoints="1"/>
          </p:cNvSpPr>
          <p:nvPr userDrawn="1"/>
        </p:nvSpPr>
        <p:spPr bwMode="auto">
          <a:xfrm>
            <a:off x="1433513" y="904875"/>
            <a:ext cx="18891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14" y="13"/>
              </a:cxn>
              <a:cxn ang="0">
                <a:pos x="23" y="16"/>
              </a:cxn>
              <a:cxn ang="0">
                <a:pos x="26" y="19"/>
              </a:cxn>
              <a:cxn ang="0">
                <a:pos x="29" y="27"/>
              </a:cxn>
              <a:cxn ang="0">
                <a:pos x="30" y="178"/>
              </a:cxn>
              <a:cxn ang="0">
                <a:pos x="29" y="186"/>
              </a:cxn>
              <a:cxn ang="0">
                <a:pos x="26" y="191"/>
              </a:cxn>
              <a:cxn ang="0">
                <a:pos x="23" y="194"/>
              </a:cxn>
              <a:cxn ang="0">
                <a:pos x="14" y="197"/>
              </a:cxn>
              <a:cxn ang="0">
                <a:pos x="0" y="198"/>
              </a:cxn>
              <a:cxn ang="0">
                <a:pos x="104" y="211"/>
              </a:cxn>
              <a:cxn ang="0">
                <a:pos x="128" y="209"/>
              </a:cxn>
              <a:cxn ang="0">
                <a:pos x="150" y="203"/>
              </a:cxn>
              <a:cxn ang="0">
                <a:pos x="165" y="196"/>
              </a:cxn>
              <a:cxn ang="0">
                <a:pos x="174" y="190"/>
              </a:cxn>
              <a:cxn ang="0">
                <a:pos x="185" y="180"/>
              </a:cxn>
              <a:cxn ang="0">
                <a:pos x="192" y="173"/>
              </a:cxn>
              <a:cxn ang="0">
                <a:pos x="198" y="165"/>
              </a:cxn>
              <a:cxn ang="0">
                <a:pos x="208" y="147"/>
              </a:cxn>
              <a:cxn ang="0">
                <a:pos x="214" y="127"/>
              </a:cxn>
              <a:cxn ang="0">
                <a:pos x="215" y="116"/>
              </a:cxn>
              <a:cxn ang="0">
                <a:pos x="215" y="94"/>
              </a:cxn>
              <a:cxn ang="0">
                <a:pos x="211" y="72"/>
              </a:cxn>
              <a:cxn ang="0">
                <a:pos x="205" y="58"/>
              </a:cxn>
              <a:cxn ang="0">
                <a:pos x="198" y="44"/>
              </a:cxn>
              <a:cxn ang="0">
                <a:pos x="184" y="29"/>
              </a:cxn>
              <a:cxn ang="0">
                <a:pos x="167" y="17"/>
              </a:cxn>
              <a:cxn ang="0">
                <a:pos x="147" y="7"/>
              </a:cxn>
              <a:cxn ang="0">
                <a:pos x="135" y="4"/>
              </a:cxn>
              <a:cxn ang="0">
                <a:pos x="116" y="1"/>
              </a:cxn>
              <a:cxn ang="0">
                <a:pos x="96" y="0"/>
              </a:cxn>
              <a:cxn ang="0">
                <a:pos x="79" y="35"/>
              </a:cxn>
              <a:cxn ang="0">
                <a:pos x="80" y="26"/>
              </a:cxn>
              <a:cxn ang="0">
                <a:pos x="82" y="22"/>
              </a:cxn>
              <a:cxn ang="0">
                <a:pos x="87" y="18"/>
              </a:cxn>
              <a:cxn ang="0">
                <a:pos x="94" y="15"/>
              </a:cxn>
              <a:cxn ang="0">
                <a:pos x="107" y="14"/>
              </a:cxn>
              <a:cxn ang="0">
                <a:pos x="118" y="15"/>
              </a:cxn>
              <a:cxn ang="0">
                <a:pos x="129" y="19"/>
              </a:cxn>
              <a:cxn ang="0">
                <a:pos x="138" y="26"/>
              </a:cxn>
              <a:cxn ang="0">
                <a:pos x="145" y="36"/>
              </a:cxn>
              <a:cxn ang="0">
                <a:pos x="152" y="48"/>
              </a:cxn>
              <a:cxn ang="0">
                <a:pos x="156" y="64"/>
              </a:cxn>
              <a:cxn ang="0">
                <a:pos x="159" y="83"/>
              </a:cxn>
              <a:cxn ang="0">
                <a:pos x="160" y="105"/>
              </a:cxn>
              <a:cxn ang="0">
                <a:pos x="159" y="127"/>
              </a:cxn>
              <a:cxn ang="0">
                <a:pos x="156" y="146"/>
              </a:cxn>
              <a:cxn ang="0">
                <a:pos x="152" y="162"/>
              </a:cxn>
              <a:cxn ang="0">
                <a:pos x="145" y="175"/>
              </a:cxn>
              <a:cxn ang="0">
                <a:pos x="138" y="184"/>
              </a:cxn>
              <a:cxn ang="0">
                <a:pos x="133" y="188"/>
              </a:cxn>
              <a:cxn ang="0">
                <a:pos x="129" y="191"/>
              </a:cxn>
              <a:cxn ang="0">
                <a:pos x="118" y="195"/>
              </a:cxn>
              <a:cxn ang="0">
                <a:pos x="107" y="197"/>
              </a:cxn>
              <a:cxn ang="0">
                <a:pos x="94" y="195"/>
              </a:cxn>
              <a:cxn ang="0">
                <a:pos x="85" y="191"/>
              </a:cxn>
              <a:cxn ang="0">
                <a:pos x="80" y="185"/>
              </a:cxn>
              <a:cxn ang="0">
                <a:pos x="79" y="175"/>
              </a:cxn>
            </a:cxnLst>
            <a:rect l="0" t="0" r="r" b="b"/>
            <a:pathLst>
              <a:path w="216" h="211">
                <a:moveTo>
                  <a:pt x="0" y="0"/>
                </a:move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04" y="211"/>
                </a:lnTo>
                <a:lnTo>
                  <a:pt x="117" y="210"/>
                </a:lnTo>
                <a:lnTo>
                  <a:pt x="128" y="209"/>
                </a:lnTo>
                <a:lnTo>
                  <a:pt x="140" y="206"/>
                </a:lnTo>
                <a:lnTo>
                  <a:pt x="150" y="203"/>
                </a:lnTo>
                <a:lnTo>
                  <a:pt x="160" y="198"/>
                </a:lnTo>
                <a:lnTo>
                  <a:pt x="165" y="196"/>
                </a:lnTo>
                <a:lnTo>
                  <a:pt x="169" y="193"/>
                </a:lnTo>
                <a:lnTo>
                  <a:pt x="174" y="190"/>
                </a:lnTo>
                <a:lnTo>
                  <a:pt x="178" y="187"/>
                </a:lnTo>
                <a:lnTo>
                  <a:pt x="185" y="180"/>
                </a:lnTo>
                <a:lnTo>
                  <a:pt x="189" y="177"/>
                </a:lnTo>
                <a:lnTo>
                  <a:pt x="192" y="173"/>
                </a:lnTo>
                <a:lnTo>
                  <a:pt x="195" y="169"/>
                </a:lnTo>
                <a:lnTo>
                  <a:pt x="198" y="165"/>
                </a:lnTo>
                <a:lnTo>
                  <a:pt x="203" y="156"/>
                </a:lnTo>
                <a:lnTo>
                  <a:pt x="208" y="147"/>
                </a:lnTo>
                <a:lnTo>
                  <a:pt x="211" y="137"/>
                </a:lnTo>
                <a:lnTo>
                  <a:pt x="214" y="127"/>
                </a:lnTo>
                <a:lnTo>
                  <a:pt x="214" y="121"/>
                </a:lnTo>
                <a:lnTo>
                  <a:pt x="215" y="116"/>
                </a:lnTo>
                <a:lnTo>
                  <a:pt x="216" y="105"/>
                </a:lnTo>
                <a:lnTo>
                  <a:pt x="215" y="94"/>
                </a:lnTo>
                <a:lnTo>
                  <a:pt x="214" y="83"/>
                </a:lnTo>
                <a:lnTo>
                  <a:pt x="211" y="72"/>
                </a:lnTo>
                <a:lnTo>
                  <a:pt x="208" y="62"/>
                </a:lnTo>
                <a:lnTo>
                  <a:pt x="205" y="58"/>
                </a:lnTo>
                <a:lnTo>
                  <a:pt x="203" y="53"/>
                </a:lnTo>
                <a:lnTo>
                  <a:pt x="198" y="44"/>
                </a:lnTo>
                <a:lnTo>
                  <a:pt x="191" y="36"/>
                </a:lnTo>
                <a:lnTo>
                  <a:pt x="184" y="29"/>
                </a:lnTo>
                <a:lnTo>
                  <a:pt x="176" y="22"/>
                </a:lnTo>
                <a:lnTo>
                  <a:pt x="167" y="17"/>
                </a:lnTo>
                <a:lnTo>
                  <a:pt x="157" y="12"/>
                </a:lnTo>
                <a:lnTo>
                  <a:pt x="147" y="7"/>
                </a:lnTo>
                <a:lnTo>
                  <a:pt x="141" y="6"/>
                </a:lnTo>
                <a:lnTo>
                  <a:pt x="135" y="4"/>
                </a:lnTo>
                <a:lnTo>
                  <a:pt x="123" y="2"/>
                </a:lnTo>
                <a:lnTo>
                  <a:pt x="116" y="1"/>
                </a:lnTo>
                <a:lnTo>
                  <a:pt x="109" y="0"/>
                </a:lnTo>
                <a:lnTo>
                  <a:pt x="96" y="0"/>
                </a:lnTo>
                <a:lnTo>
                  <a:pt x="0" y="0"/>
                </a:lnTo>
                <a:close/>
                <a:moveTo>
                  <a:pt x="79" y="35"/>
                </a:moveTo>
                <a:lnTo>
                  <a:pt x="79" y="30"/>
                </a:lnTo>
                <a:lnTo>
                  <a:pt x="80" y="26"/>
                </a:lnTo>
                <a:lnTo>
                  <a:pt x="81" y="24"/>
                </a:lnTo>
                <a:lnTo>
                  <a:pt x="82" y="22"/>
                </a:lnTo>
                <a:lnTo>
                  <a:pt x="85" y="19"/>
                </a:lnTo>
                <a:lnTo>
                  <a:pt x="87" y="18"/>
                </a:lnTo>
                <a:lnTo>
                  <a:pt x="89" y="17"/>
                </a:lnTo>
                <a:lnTo>
                  <a:pt x="94" y="15"/>
                </a:lnTo>
                <a:lnTo>
                  <a:pt x="100" y="14"/>
                </a:lnTo>
                <a:lnTo>
                  <a:pt x="107" y="14"/>
                </a:lnTo>
                <a:lnTo>
                  <a:pt x="113" y="14"/>
                </a:lnTo>
                <a:lnTo>
                  <a:pt x="118" y="15"/>
                </a:lnTo>
                <a:lnTo>
                  <a:pt x="124" y="17"/>
                </a:lnTo>
                <a:lnTo>
                  <a:pt x="129" y="19"/>
                </a:lnTo>
                <a:lnTo>
                  <a:pt x="133" y="22"/>
                </a:lnTo>
                <a:lnTo>
                  <a:pt x="138" y="26"/>
                </a:lnTo>
                <a:lnTo>
                  <a:pt x="142" y="30"/>
                </a:lnTo>
                <a:lnTo>
                  <a:pt x="145" y="36"/>
                </a:lnTo>
                <a:lnTo>
                  <a:pt x="149" y="42"/>
                </a:lnTo>
                <a:lnTo>
                  <a:pt x="152" y="48"/>
                </a:lnTo>
                <a:lnTo>
                  <a:pt x="154" y="56"/>
                </a:lnTo>
                <a:lnTo>
                  <a:pt x="156" y="64"/>
                </a:lnTo>
                <a:lnTo>
                  <a:pt x="158" y="73"/>
                </a:lnTo>
                <a:lnTo>
                  <a:pt x="159" y="83"/>
                </a:lnTo>
                <a:lnTo>
                  <a:pt x="160" y="94"/>
                </a:lnTo>
                <a:lnTo>
                  <a:pt x="160" y="105"/>
                </a:lnTo>
                <a:lnTo>
                  <a:pt x="160" y="117"/>
                </a:lnTo>
                <a:lnTo>
                  <a:pt x="159" y="127"/>
                </a:lnTo>
                <a:lnTo>
                  <a:pt x="158" y="137"/>
                </a:lnTo>
                <a:lnTo>
                  <a:pt x="156" y="146"/>
                </a:lnTo>
                <a:lnTo>
                  <a:pt x="154" y="154"/>
                </a:lnTo>
                <a:lnTo>
                  <a:pt x="152" y="162"/>
                </a:lnTo>
                <a:lnTo>
                  <a:pt x="149" y="169"/>
                </a:lnTo>
                <a:lnTo>
                  <a:pt x="145" y="175"/>
                </a:lnTo>
                <a:lnTo>
                  <a:pt x="142" y="180"/>
                </a:lnTo>
                <a:lnTo>
                  <a:pt x="138" y="184"/>
                </a:lnTo>
                <a:lnTo>
                  <a:pt x="136" y="186"/>
                </a:lnTo>
                <a:lnTo>
                  <a:pt x="133" y="188"/>
                </a:lnTo>
                <a:lnTo>
                  <a:pt x="131" y="190"/>
                </a:lnTo>
                <a:lnTo>
                  <a:pt x="129" y="191"/>
                </a:lnTo>
                <a:lnTo>
                  <a:pt x="124" y="194"/>
                </a:lnTo>
                <a:lnTo>
                  <a:pt x="118" y="195"/>
                </a:lnTo>
                <a:lnTo>
                  <a:pt x="113" y="196"/>
                </a:lnTo>
                <a:lnTo>
                  <a:pt x="107" y="197"/>
                </a:lnTo>
                <a:lnTo>
                  <a:pt x="100" y="196"/>
                </a:lnTo>
                <a:lnTo>
                  <a:pt x="94" y="195"/>
                </a:lnTo>
                <a:lnTo>
                  <a:pt x="89" y="194"/>
                </a:lnTo>
                <a:lnTo>
                  <a:pt x="85" y="191"/>
                </a:lnTo>
                <a:lnTo>
                  <a:pt x="82" y="188"/>
                </a:lnTo>
                <a:lnTo>
                  <a:pt x="80" y="185"/>
                </a:lnTo>
                <a:lnTo>
                  <a:pt x="79" y="180"/>
                </a:lnTo>
                <a:lnTo>
                  <a:pt x="79" y="175"/>
                </a:lnTo>
                <a:lnTo>
                  <a:pt x="79" y="35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Freeform 22"/>
          <p:cNvSpPr>
            <a:spLocks noEditPoints="1"/>
          </p:cNvSpPr>
          <p:nvPr userDrawn="1"/>
        </p:nvSpPr>
        <p:spPr bwMode="auto">
          <a:xfrm>
            <a:off x="1803400" y="904875"/>
            <a:ext cx="171450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7" y="16"/>
              </a:cxn>
              <a:cxn ang="0">
                <a:pos x="99" y="14"/>
              </a:cxn>
              <a:cxn ang="0">
                <a:pos x="119" y="20"/>
              </a:cxn>
              <a:cxn ang="0">
                <a:pos x="129" y="30"/>
              </a:cxn>
              <a:cxn ang="0">
                <a:pos x="133" y="41"/>
              </a:cxn>
              <a:cxn ang="0">
                <a:pos x="134" y="55"/>
              </a:cxn>
              <a:cxn ang="0">
                <a:pos x="131" y="71"/>
              </a:cxn>
              <a:cxn ang="0">
                <a:pos x="126" y="81"/>
              </a:cxn>
              <a:cxn ang="0">
                <a:pos x="116" y="87"/>
              </a:cxn>
              <a:cxn ang="0">
                <a:pos x="104" y="91"/>
              </a:cxn>
              <a:cxn ang="0">
                <a:pos x="88" y="93"/>
              </a:cxn>
              <a:cxn ang="0">
                <a:pos x="29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50" y="207"/>
              </a:cxn>
              <a:cxn ang="0">
                <a:pos x="165" y="202"/>
              </a:cxn>
              <a:cxn ang="0">
                <a:pos x="182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7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8" y="98"/>
              </a:cxn>
              <a:cxn ang="0">
                <a:pos x="157" y="94"/>
              </a:cxn>
              <a:cxn ang="0">
                <a:pos x="169" y="88"/>
              </a:cxn>
              <a:cxn ang="0">
                <a:pos x="179" y="79"/>
              </a:cxn>
              <a:cxn ang="0">
                <a:pos x="185" y="67"/>
              </a:cxn>
              <a:cxn ang="0">
                <a:pos x="187" y="52"/>
              </a:cxn>
              <a:cxn ang="0">
                <a:pos x="184" y="35"/>
              </a:cxn>
              <a:cxn ang="0">
                <a:pos x="175" y="21"/>
              </a:cxn>
              <a:cxn ang="0">
                <a:pos x="160" y="10"/>
              </a:cxn>
              <a:cxn ang="0">
                <a:pos x="141" y="3"/>
              </a:cxn>
              <a:cxn ang="0">
                <a:pos x="118" y="0"/>
              </a:cxn>
              <a:cxn ang="0">
                <a:pos x="0" y="12"/>
              </a:cxn>
              <a:cxn ang="0">
                <a:pos x="19" y="14"/>
              </a:cxn>
              <a:cxn ang="0">
                <a:pos x="25" y="19"/>
              </a:cxn>
              <a:cxn ang="0">
                <a:pos x="29" y="32"/>
              </a:cxn>
              <a:cxn ang="0">
                <a:pos x="100" y="107"/>
              </a:cxn>
              <a:cxn ang="0">
                <a:pos x="117" y="109"/>
              </a:cxn>
              <a:cxn ang="0">
                <a:pos x="130" y="116"/>
              </a:cxn>
              <a:cxn ang="0">
                <a:pos x="139" y="126"/>
              </a:cxn>
              <a:cxn ang="0">
                <a:pos x="143" y="138"/>
              </a:cxn>
              <a:cxn ang="0">
                <a:pos x="145" y="156"/>
              </a:cxn>
              <a:cxn ang="0">
                <a:pos x="143" y="173"/>
              </a:cxn>
              <a:cxn ang="0">
                <a:pos x="137" y="183"/>
              </a:cxn>
              <a:cxn ang="0">
                <a:pos x="128" y="190"/>
              </a:cxn>
              <a:cxn ang="0">
                <a:pos x="116" y="195"/>
              </a:cxn>
              <a:cxn ang="0">
                <a:pos x="100" y="197"/>
              </a:cxn>
              <a:cxn ang="0">
                <a:pos x="86" y="193"/>
              </a:cxn>
              <a:cxn ang="0">
                <a:pos x="82" y="189"/>
              </a:cxn>
              <a:cxn ang="0">
                <a:pos x="79" y="184"/>
              </a:cxn>
              <a:cxn ang="0">
                <a:pos x="78" y="107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29"/>
                </a:lnTo>
                <a:lnTo>
                  <a:pt x="79" y="25"/>
                </a:lnTo>
                <a:lnTo>
                  <a:pt x="81" y="21"/>
                </a:lnTo>
                <a:lnTo>
                  <a:pt x="84" y="19"/>
                </a:lnTo>
                <a:lnTo>
                  <a:pt x="87" y="16"/>
                </a:lnTo>
                <a:lnTo>
                  <a:pt x="90" y="15"/>
                </a:lnTo>
                <a:lnTo>
                  <a:pt x="94" y="14"/>
                </a:lnTo>
                <a:lnTo>
                  <a:pt x="99" y="14"/>
                </a:lnTo>
                <a:lnTo>
                  <a:pt x="106" y="14"/>
                </a:lnTo>
                <a:lnTo>
                  <a:pt x="113" y="16"/>
                </a:lnTo>
                <a:lnTo>
                  <a:pt x="119" y="20"/>
                </a:lnTo>
                <a:lnTo>
                  <a:pt x="124" y="24"/>
                </a:lnTo>
                <a:lnTo>
                  <a:pt x="127" y="27"/>
                </a:lnTo>
                <a:lnTo>
                  <a:pt x="129" y="30"/>
                </a:lnTo>
                <a:lnTo>
                  <a:pt x="130" y="34"/>
                </a:lnTo>
                <a:lnTo>
                  <a:pt x="132" y="37"/>
                </a:lnTo>
                <a:lnTo>
                  <a:pt x="133" y="41"/>
                </a:lnTo>
                <a:lnTo>
                  <a:pt x="133" y="45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30" y="75"/>
                </a:lnTo>
                <a:lnTo>
                  <a:pt x="128" y="78"/>
                </a:lnTo>
                <a:lnTo>
                  <a:pt x="126" y="81"/>
                </a:lnTo>
                <a:lnTo>
                  <a:pt x="123" y="83"/>
                </a:lnTo>
                <a:lnTo>
                  <a:pt x="120" y="85"/>
                </a:lnTo>
                <a:lnTo>
                  <a:pt x="116" y="87"/>
                </a:lnTo>
                <a:lnTo>
                  <a:pt x="113" y="89"/>
                </a:lnTo>
                <a:lnTo>
                  <a:pt x="108" y="90"/>
                </a:lnTo>
                <a:lnTo>
                  <a:pt x="104" y="91"/>
                </a:lnTo>
                <a:lnTo>
                  <a:pt x="99" y="92"/>
                </a:lnTo>
                <a:lnTo>
                  <a:pt x="94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9" y="178"/>
                </a:moveTo>
                <a:lnTo>
                  <a:pt x="28" y="183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1" y="209"/>
                </a:lnTo>
                <a:lnTo>
                  <a:pt x="150" y="207"/>
                </a:lnTo>
                <a:lnTo>
                  <a:pt x="158" y="205"/>
                </a:lnTo>
                <a:lnTo>
                  <a:pt x="161" y="204"/>
                </a:lnTo>
                <a:lnTo>
                  <a:pt x="165" y="202"/>
                </a:lnTo>
                <a:lnTo>
                  <a:pt x="171" y="199"/>
                </a:lnTo>
                <a:lnTo>
                  <a:pt x="177" y="195"/>
                </a:lnTo>
                <a:lnTo>
                  <a:pt x="182" y="191"/>
                </a:lnTo>
                <a:lnTo>
                  <a:pt x="186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8" y="145"/>
                </a:lnTo>
                <a:lnTo>
                  <a:pt x="197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4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5" y="102"/>
                </a:lnTo>
                <a:lnTo>
                  <a:pt x="149" y="100"/>
                </a:lnTo>
                <a:lnTo>
                  <a:pt x="138" y="98"/>
                </a:lnTo>
                <a:lnTo>
                  <a:pt x="143" y="97"/>
                </a:lnTo>
                <a:lnTo>
                  <a:pt x="148" y="96"/>
                </a:lnTo>
                <a:lnTo>
                  <a:pt x="157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6" y="82"/>
                </a:lnTo>
                <a:lnTo>
                  <a:pt x="179" y="79"/>
                </a:lnTo>
                <a:lnTo>
                  <a:pt x="181" y="75"/>
                </a:lnTo>
                <a:lnTo>
                  <a:pt x="183" y="71"/>
                </a:lnTo>
                <a:lnTo>
                  <a:pt x="185" y="67"/>
                </a:lnTo>
                <a:lnTo>
                  <a:pt x="186" y="62"/>
                </a:lnTo>
                <a:lnTo>
                  <a:pt x="187" y="57"/>
                </a:lnTo>
                <a:lnTo>
                  <a:pt x="187" y="52"/>
                </a:lnTo>
                <a:lnTo>
                  <a:pt x="187" y="46"/>
                </a:lnTo>
                <a:lnTo>
                  <a:pt x="186" y="40"/>
                </a:lnTo>
                <a:lnTo>
                  <a:pt x="184" y="35"/>
                </a:lnTo>
                <a:lnTo>
                  <a:pt x="181" y="30"/>
                </a:lnTo>
                <a:lnTo>
                  <a:pt x="178" y="25"/>
                </a:lnTo>
                <a:lnTo>
                  <a:pt x="175" y="21"/>
                </a:lnTo>
                <a:lnTo>
                  <a:pt x="171" y="17"/>
                </a:lnTo>
                <a:lnTo>
                  <a:pt x="166" y="13"/>
                </a:lnTo>
                <a:lnTo>
                  <a:pt x="160" y="10"/>
                </a:lnTo>
                <a:lnTo>
                  <a:pt x="155" y="7"/>
                </a:lnTo>
                <a:lnTo>
                  <a:pt x="148" y="5"/>
                </a:lnTo>
                <a:lnTo>
                  <a:pt x="141" y="3"/>
                </a:lnTo>
                <a:lnTo>
                  <a:pt x="134" y="1"/>
                </a:lnTo>
                <a:lnTo>
                  <a:pt x="126" y="0"/>
                </a:lnTo>
                <a:lnTo>
                  <a:pt x="118" y="0"/>
                </a:lnTo>
                <a:lnTo>
                  <a:pt x="110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2" y="16"/>
                </a:lnTo>
                <a:lnTo>
                  <a:pt x="24" y="17"/>
                </a:lnTo>
                <a:lnTo>
                  <a:pt x="25" y="19"/>
                </a:lnTo>
                <a:lnTo>
                  <a:pt x="27" y="22"/>
                </a:lnTo>
                <a:lnTo>
                  <a:pt x="28" y="27"/>
                </a:lnTo>
                <a:lnTo>
                  <a:pt x="29" y="32"/>
                </a:lnTo>
                <a:lnTo>
                  <a:pt x="29" y="178"/>
                </a:lnTo>
                <a:close/>
                <a:moveTo>
                  <a:pt x="78" y="107"/>
                </a:moveTo>
                <a:lnTo>
                  <a:pt x="100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09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9" y="126"/>
                </a:lnTo>
                <a:lnTo>
                  <a:pt x="141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5" y="165"/>
                </a:lnTo>
                <a:lnTo>
                  <a:pt x="143" y="173"/>
                </a:lnTo>
                <a:lnTo>
                  <a:pt x="141" y="177"/>
                </a:lnTo>
                <a:lnTo>
                  <a:pt x="139" y="180"/>
                </a:lnTo>
                <a:lnTo>
                  <a:pt x="137" y="183"/>
                </a:lnTo>
                <a:lnTo>
                  <a:pt x="134" y="186"/>
                </a:lnTo>
                <a:lnTo>
                  <a:pt x="131" y="188"/>
                </a:lnTo>
                <a:lnTo>
                  <a:pt x="128" y="190"/>
                </a:lnTo>
                <a:lnTo>
                  <a:pt x="124" y="192"/>
                </a:lnTo>
                <a:lnTo>
                  <a:pt x="120" y="194"/>
                </a:lnTo>
                <a:lnTo>
                  <a:pt x="116" y="195"/>
                </a:lnTo>
                <a:lnTo>
                  <a:pt x="111" y="196"/>
                </a:lnTo>
                <a:lnTo>
                  <a:pt x="106" y="196"/>
                </a:lnTo>
                <a:lnTo>
                  <a:pt x="100" y="197"/>
                </a:lnTo>
                <a:lnTo>
                  <a:pt x="95" y="196"/>
                </a:lnTo>
                <a:lnTo>
                  <a:pt x="90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2" y="189"/>
                </a:lnTo>
                <a:lnTo>
                  <a:pt x="81" y="188"/>
                </a:lnTo>
                <a:lnTo>
                  <a:pt x="80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4" name="Freeform 23"/>
          <p:cNvSpPr>
            <a:spLocks noEditPoints="1"/>
          </p:cNvSpPr>
          <p:nvPr userDrawn="1"/>
        </p:nvSpPr>
        <p:spPr bwMode="auto">
          <a:xfrm>
            <a:off x="1973263" y="901700"/>
            <a:ext cx="200025" cy="171450"/>
          </a:xfrm>
          <a:custGeom>
            <a:avLst/>
            <a:gdLst/>
            <a:ahLst/>
            <a:cxnLst>
              <a:cxn ang="0">
                <a:pos x="87" y="216"/>
              </a:cxn>
              <a:cxn ang="0">
                <a:pos x="87" y="203"/>
              </a:cxn>
              <a:cxn ang="0">
                <a:pos x="72" y="203"/>
              </a:cxn>
              <a:cxn ang="0">
                <a:pos x="67" y="203"/>
              </a:cxn>
              <a:cxn ang="0">
                <a:pos x="64" y="202"/>
              </a:cxn>
              <a:cxn ang="0">
                <a:pos x="61" y="201"/>
              </a:cxn>
              <a:cxn ang="0">
                <a:pos x="58" y="200"/>
              </a:cxn>
              <a:cxn ang="0">
                <a:pos x="56" y="198"/>
              </a:cxn>
              <a:cxn ang="0">
                <a:pos x="55" y="195"/>
              </a:cxn>
              <a:cxn ang="0">
                <a:pos x="54" y="192"/>
              </a:cxn>
              <a:cxn ang="0">
                <a:pos x="54" y="189"/>
              </a:cxn>
              <a:cxn ang="0">
                <a:pos x="54" y="183"/>
              </a:cxn>
              <a:cxn ang="0">
                <a:pos x="55" y="178"/>
              </a:cxn>
              <a:cxn ang="0">
                <a:pos x="58" y="170"/>
              </a:cxn>
              <a:cxn ang="0">
                <a:pos x="68" y="146"/>
              </a:cxn>
              <a:cxn ang="0">
                <a:pos x="135" y="146"/>
              </a:cxn>
              <a:cxn ang="0">
                <a:pos x="151" y="181"/>
              </a:cxn>
              <a:cxn ang="0">
                <a:pos x="153" y="187"/>
              </a:cxn>
              <a:cxn ang="0">
                <a:pos x="154" y="190"/>
              </a:cxn>
              <a:cxn ang="0">
                <a:pos x="154" y="193"/>
              </a:cxn>
              <a:cxn ang="0">
                <a:pos x="154" y="196"/>
              </a:cxn>
              <a:cxn ang="0">
                <a:pos x="154" y="198"/>
              </a:cxn>
              <a:cxn ang="0">
                <a:pos x="153" y="199"/>
              </a:cxn>
              <a:cxn ang="0">
                <a:pos x="151" y="201"/>
              </a:cxn>
              <a:cxn ang="0">
                <a:pos x="149" y="202"/>
              </a:cxn>
              <a:cxn ang="0">
                <a:pos x="146" y="203"/>
              </a:cxn>
              <a:cxn ang="0">
                <a:pos x="141" y="203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6"/>
              </a:cxn>
              <a:cxn ang="0">
                <a:pos x="235" y="216"/>
              </a:cxn>
              <a:cxn ang="0">
                <a:pos x="235" y="203"/>
              </a:cxn>
              <a:cxn ang="0">
                <a:pos x="229" y="203"/>
              </a:cxn>
              <a:cxn ang="0">
                <a:pos x="224" y="202"/>
              </a:cxn>
              <a:cxn ang="0">
                <a:pos x="220" y="200"/>
              </a:cxn>
              <a:cxn ang="0">
                <a:pos x="216" y="198"/>
              </a:cxn>
              <a:cxn ang="0">
                <a:pos x="213" y="196"/>
              </a:cxn>
              <a:cxn ang="0">
                <a:pos x="210" y="192"/>
              </a:cxn>
              <a:cxn ang="0">
                <a:pos x="208" y="188"/>
              </a:cxn>
              <a:cxn ang="0">
                <a:pos x="205" y="183"/>
              </a:cxn>
              <a:cxn ang="0">
                <a:pos x="126" y="0"/>
              </a:cxn>
              <a:cxn ang="0">
                <a:pos x="110" y="0"/>
              </a:cxn>
              <a:cxn ang="0">
                <a:pos x="41" y="164"/>
              </a:cxn>
              <a:cxn ang="0">
                <a:pos x="38" y="173"/>
              </a:cxn>
              <a:cxn ang="0">
                <a:pos x="34" y="181"/>
              </a:cxn>
              <a:cxn ang="0">
                <a:pos x="30" y="187"/>
              </a:cxn>
              <a:cxn ang="0">
                <a:pos x="25" y="192"/>
              </a:cxn>
              <a:cxn ang="0">
                <a:pos x="21" y="196"/>
              </a:cxn>
              <a:cxn ang="0">
                <a:pos x="15" y="199"/>
              </a:cxn>
              <a:cxn ang="0">
                <a:pos x="8" y="202"/>
              </a:cxn>
              <a:cxn ang="0">
                <a:pos x="0" y="203"/>
              </a:cxn>
              <a:cxn ang="0">
                <a:pos x="0" y="216"/>
              </a:cxn>
              <a:cxn ang="0">
                <a:pos x="87" y="216"/>
              </a:cxn>
              <a:cxn ang="0">
                <a:pos x="128" y="130"/>
              </a:cxn>
              <a:cxn ang="0">
                <a:pos x="74" y="130"/>
              </a:cxn>
              <a:cxn ang="0">
                <a:pos x="100" y="65"/>
              </a:cxn>
              <a:cxn ang="0">
                <a:pos x="128" y="130"/>
              </a:cxn>
            </a:cxnLst>
            <a:rect l="0" t="0" r="r" b="b"/>
            <a:pathLst>
              <a:path w="235" h="216">
                <a:moveTo>
                  <a:pt x="87" y="216"/>
                </a:moveTo>
                <a:lnTo>
                  <a:pt x="87" y="203"/>
                </a:lnTo>
                <a:lnTo>
                  <a:pt x="72" y="203"/>
                </a:lnTo>
                <a:lnTo>
                  <a:pt x="67" y="203"/>
                </a:lnTo>
                <a:lnTo>
                  <a:pt x="64" y="202"/>
                </a:lnTo>
                <a:lnTo>
                  <a:pt x="61" y="201"/>
                </a:lnTo>
                <a:lnTo>
                  <a:pt x="58" y="200"/>
                </a:lnTo>
                <a:lnTo>
                  <a:pt x="56" y="198"/>
                </a:lnTo>
                <a:lnTo>
                  <a:pt x="55" y="195"/>
                </a:lnTo>
                <a:lnTo>
                  <a:pt x="54" y="192"/>
                </a:lnTo>
                <a:lnTo>
                  <a:pt x="54" y="189"/>
                </a:lnTo>
                <a:lnTo>
                  <a:pt x="54" y="183"/>
                </a:lnTo>
                <a:lnTo>
                  <a:pt x="55" y="178"/>
                </a:lnTo>
                <a:lnTo>
                  <a:pt x="58" y="170"/>
                </a:lnTo>
                <a:lnTo>
                  <a:pt x="68" y="146"/>
                </a:lnTo>
                <a:lnTo>
                  <a:pt x="135" y="146"/>
                </a:lnTo>
                <a:lnTo>
                  <a:pt x="151" y="181"/>
                </a:lnTo>
                <a:lnTo>
                  <a:pt x="153" y="187"/>
                </a:lnTo>
                <a:lnTo>
                  <a:pt x="154" y="190"/>
                </a:lnTo>
                <a:lnTo>
                  <a:pt x="154" y="193"/>
                </a:lnTo>
                <a:lnTo>
                  <a:pt x="154" y="196"/>
                </a:lnTo>
                <a:lnTo>
                  <a:pt x="154" y="198"/>
                </a:lnTo>
                <a:lnTo>
                  <a:pt x="153" y="199"/>
                </a:lnTo>
                <a:lnTo>
                  <a:pt x="151" y="201"/>
                </a:lnTo>
                <a:lnTo>
                  <a:pt x="149" y="202"/>
                </a:lnTo>
                <a:lnTo>
                  <a:pt x="146" y="203"/>
                </a:lnTo>
                <a:lnTo>
                  <a:pt x="141" y="203"/>
                </a:lnTo>
                <a:lnTo>
                  <a:pt x="135" y="203"/>
                </a:lnTo>
                <a:lnTo>
                  <a:pt x="123" y="203"/>
                </a:lnTo>
                <a:lnTo>
                  <a:pt x="123" y="216"/>
                </a:lnTo>
                <a:lnTo>
                  <a:pt x="235" y="216"/>
                </a:lnTo>
                <a:lnTo>
                  <a:pt x="235" y="203"/>
                </a:lnTo>
                <a:lnTo>
                  <a:pt x="229" y="203"/>
                </a:lnTo>
                <a:lnTo>
                  <a:pt x="224" y="202"/>
                </a:lnTo>
                <a:lnTo>
                  <a:pt x="220" y="200"/>
                </a:lnTo>
                <a:lnTo>
                  <a:pt x="216" y="198"/>
                </a:lnTo>
                <a:lnTo>
                  <a:pt x="213" y="196"/>
                </a:lnTo>
                <a:lnTo>
                  <a:pt x="210" y="192"/>
                </a:lnTo>
                <a:lnTo>
                  <a:pt x="208" y="188"/>
                </a:lnTo>
                <a:lnTo>
                  <a:pt x="205" y="183"/>
                </a:lnTo>
                <a:lnTo>
                  <a:pt x="126" y="0"/>
                </a:lnTo>
                <a:lnTo>
                  <a:pt x="110" y="0"/>
                </a:lnTo>
                <a:lnTo>
                  <a:pt x="41" y="164"/>
                </a:lnTo>
                <a:lnTo>
                  <a:pt x="38" y="173"/>
                </a:lnTo>
                <a:lnTo>
                  <a:pt x="34" y="181"/>
                </a:lnTo>
                <a:lnTo>
                  <a:pt x="30" y="187"/>
                </a:lnTo>
                <a:lnTo>
                  <a:pt x="25" y="192"/>
                </a:lnTo>
                <a:lnTo>
                  <a:pt x="21" y="196"/>
                </a:lnTo>
                <a:lnTo>
                  <a:pt x="15" y="199"/>
                </a:lnTo>
                <a:lnTo>
                  <a:pt x="8" y="202"/>
                </a:lnTo>
                <a:lnTo>
                  <a:pt x="0" y="203"/>
                </a:lnTo>
                <a:lnTo>
                  <a:pt x="0" y="216"/>
                </a:lnTo>
                <a:lnTo>
                  <a:pt x="87" y="216"/>
                </a:lnTo>
                <a:close/>
                <a:moveTo>
                  <a:pt x="128" y="130"/>
                </a:moveTo>
                <a:lnTo>
                  <a:pt x="74" y="130"/>
                </a:lnTo>
                <a:lnTo>
                  <a:pt x="100" y="65"/>
                </a:lnTo>
                <a:lnTo>
                  <a:pt x="128" y="13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5" name="Freeform 24"/>
          <p:cNvSpPr>
            <a:spLocks noEditPoints="1"/>
          </p:cNvSpPr>
          <p:nvPr userDrawn="1"/>
        </p:nvSpPr>
        <p:spPr bwMode="auto">
          <a:xfrm>
            <a:off x="2179638" y="904875"/>
            <a:ext cx="177800" cy="169863"/>
          </a:xfrm>
          <a:custGeom>
            <a:avLst/>
            <a:gdLst/>
            <a:ahLst/>
            <a:cxnLst>
              <a:cxn ang="0">
                <a:pos x="191" y="179"/>
              </a:cxn>
              <a:cxn ang="0">
                <a:pos x="188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4" y="154"/>
              </a:cxn>
              <a:cxn ang="0">
                <a:pos x="154" y="131"/>
              </a:cxn>
              <a:cxn ang="0">
                <a:pos x="146" y="121"/>
              </a:cxn>
              <a:cxn ang="0">
                <a:pos x="134" y="114"/>
              </a:cxn>
              <a:cxn ang="0">
                <a:pos x="118" y="109"/>
              </a:cxn>
              <a:cxn ang="0">
                <a:pos x="124" y="106"/>
              </a:cxn>
              <a:cxn ang="0">
                <a:pos x="150" y="101"/>
              </a:cxn>
              <a:cxn ang="0">
                <a:pos x="167" y="93"/>
              </a:cxn>
              <a:cxn ang="0">
                <a:pos x="179" y="81"/>
              </a:cxn>
              <a:cxn ang="0">
                <a:pos x="185" y="63"/>
              </a:cxn>
              <a:cxn ang="0">
                <a:pos x="184" y="43"/>
              </a:cxn>
              <a:cxn ang="0">
                <a:pos x="178" y="27"/>
              </a:cxn>
              <a:cxn ang="0">
                <a:pos x="166" y="14"/>
              </a:cxn>
              <a:cxn ang="0">
                <a:pos x="148" y="5"/>
              </a:cxn>
              <a:cxn ang="0">
                <a:pos x="125" y="0"/>
              </a:cxn>
              <a:cxn ang="0">
                <a:pos x="0" y="0"/>
              </a:cxn>
              <a:cxn ang="0">
                <a:pos x="14" y="13"/>
              </a:cxn>
              <a:cxn ang="0">
                <a:pos x="25" y="17"/>
              </a:cxn>
              <a:cxn ang="0">
                <a:pos x="29" y="27"/>
              </a:cxn>
              <a:cxn ang="0">
                <a:pos x="29" y="183"/>
              </a:cxn>
              <a:cxn ang="0">
                <a:pos x="26" y="191"/>
              </a:cxn>
              <a:cxn ang="0">
                <a:pos x="19" y="196"/>
              </a:cxn>
              <a:cxn ang="0">
                <a:pos x="0" y="198"/>
              </a:cxn>
              <a:cxn ang="0">
                <a:pos x="108" y="198"/>
              </a:cxn>
              <a:cxn ang="0">
                <a:pos x="88" y="195"/>
              </a:cxn>
              <a:cxn ang="0">
                <a:pos x="81" y="189"/>
              </a:cxn>
              <a:cxn ang="0">
                <a:pos x="79" y="183"/>
              </a:cxn>
              <a:cxn ang="0">
                <a:pos x="79" y="109"/>
              </a:cxn>
              <a:cxn ang="0">
                <a:pos x="98" y="114"/>
              </a:cxn>
              <a:cxn ang="0">
                <a:pos x="106" y="119"/>
              </a:cxn>
              <a:cxn ang="0">
                <a:pos x="110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3" y="207"/>
              </a:cxn>
              <a:cxn ang="0">
                <a:pos x="145" y="213"/>
              </a:cxn>
              <a:cxn ang="0">
                <a:pos x="161" y="214"/>
              </a:cxn>
              <a:cxn ang="0">
                <a:pos x="177" y="212"/>
              </a:cxn>
              <a:cxn ang="0">
                <a:pos x="189" y="206"/>
              </a:cxn>
              <a:cxn ang="0">
                <a:pos x="203" y="185"/>
              </a:cxn>
              <a:cxn ang="0">
                <a:pos x="206" y="170"/>
              </a:cxn>
              <a:cxn ang="0">
                <a:pos x="79" y="32"/>
              </a:cxn>
              <a:cxn ang="0">
                <a:pos x="82" y="20"/>
              </a:cxn>
              <a:cxn ang="0">
                <a:pos x="91" y="15"/>
              </a:cxn>
              <a:cxn ang="0">
                <a:pos x="103" y="14"/>
              </a:cxn>
              <a:cxn ang="0">
                <a:pos x="113" y="17"/>
              </a:cxn>
              <a:cxn ang="0">
                <a:pos x="124" y="25"/>
              </a:cxn>
              <a:cxn ang="0">
                <a:pos x="129" y="35"/>
              </a:cxn>
              <a:cxn ang="0">
                <a:pos x="133" y="52"/>
              </a:cxn>
              <a:cxn ang="0">
                <a:pos x="132" y="68"/>
              </a:cxn>
              <a:cxn ang="0">
                <a:pos x="127" y="81"/>
              </a:cxn>
              <a:cxn ang="0">
                <a:pos x="122" y="88"/>
              </a:cxn>
              <a:cxn ang="0">
                <a:pos x="111" y="94"/>
              </a:cxn>
              <a:cxn ang="0">
                <a:pos x="91" y="98"/>
              </a:cxn>
            </a:cxnLst>
            <a:rect l="0" t="0" r="r" b="b"/>
            <a:pathLst>
              <a:path w="206" h="214">
                <a:moveTo>
                  <a:pt x="194" y="164"/>
                </a:moveTo>
                <a:lnTo>
                  <a:pt x="193" y="172"/>
                </a:lnTo>
                <a:lnTo>
                  <a:pt x="191" y="179"/>
                </a:lnTo>
                <a:lnTo>
                  <a:pt x="190" y="182"/>
                </a:lnTo>
                <a:lnTo>
                  <a:pt x="189" y="184"/>
                </a:lnTo>
                <a:lnTo>
                  <a:pt x="188" y="185"/>
                </a:lnTo>
                <a:lnTo>
                  <a:pt x="186" y="186"/>
                </a:lnTo>
                <a:lnTo>
                  <a:pt x="183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0" y="171"/>
                </a:lnTo>
                <a:lnTo>
                  <a:pt x="164" y="154"/>
                </a:lnTo>
                <a:lnTo>
                  <a:pt x="162" y="146"/>
                </a:lnTo>
                <a:lnTo>
                  <a:pt x="158" y="138"/>
                </a:lnTo>
                <a:lnTo>
                  <a:pt x="154" y="131"/>
                </a:lnTo>
                <a:lnTo>
                  <a:pt x="152" y="128"/>
                </a:lnTo>
                <a:lnTo>
                  <a:pt x="149" y="124"/>
                </a:lnTo>
                <a:lnTo>
                  <a:pt x="146" y="121"/>
                </a:lnTo>
                <a:lnTo>
                  <a:pt x="143" y="119"/>
                </a:lnTo>
                <a:lnTo>
                  <a:pt x="139" y="116"/>
                </a:lnTo>
                <a:lnTo>
                  <a:pt x="134" y="114"/>
                </a:lnTo>
                <a:lnTo>
                  <a:pt x="130" y="112"/>
                </a:lnTo>
                <a:lnTo>
                  <a:pt x="124" y="110"/>
                </a:lnTo>
                <a:lnTo>
                  <a:pt x="118" y="109"/>
                </a:lnTo>
                <a:lnTo>
                  <a:pt x="111" y="108"/>
                </a:lnTo>
                <a:lnTo>
                  <a:pt x="111" y="107"/>
                </a:lnTo>
                <a:lnTo>
                  <a:pt x="124" y="106"/>
                </a:lnTo>
                <a:lnTo>
                  <a:pt x="137" y="104"/>
                </a:lnTo>
                <a:lnTo>
                  <a:pt x="144" y="103"/>
                </a:lnTo>
                <a:lnTo>
                  <a:pt x="150" y="101"/>
                </a:lnTo>
                <a:lnTo>
                  <a:pt x="156" y="99"/>
                </a:lnTo>
                <a:lnTo>
                  <a:pt x="161" y="96"/>
                </a:lnTo>
                <a:lnTo>
                  <a:pt x="167" y="93"/>
                </a:lnTo>
                <a:lnTo>
                  <a:pt x="171" y="90"/>
                </a:lnTo>
                <a:lnTo>
                  <a:pt x="175" y="86"/>
                </a:lnTo>
                <a:lnTo>
                  <a:pt x="179" y="81"/>
                </a:lnTo>
                <a:lnTo>
                  <a:pt x="182" y="76"/>
                </a:lnTo>
                <a:lnTo>
                  <a:pt x="184" y="70"/>
                </a:lnTo>
                <a:lnTo>
                  <a:pt x="185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8"/>
                </a:lnTo>
                <a:lnTo>
                  <a:pt x="181" y="32"/>
                </a:lnTo>
                <a:lnTo>
                  <a:pt x="178" y="27"/>
                </a:lnTo>
                <a:lnTo>
                  <a:pt x="175" y="22"/>
                </a:lnTo>
                <a:lnTo>
                  <a:pt x="171" y="18"/>
                </a:lnTo>
                <a:lnTo>
                  <a:pt x="166" y="14"/>
                </a:lnTo>
                <a:lnTo>
                  <a:pt x="161" y="11"/>
                </a:lnTo>
                <a:lnTo>
                  <a:pt x="155" y="8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5" y="0"/>
                </a:lnTo>
                <a:lnTo>
                  <a:pt x="117" y="0"/>
                </a:lnTo>
                <a:lnTo>
                  <a:pt x="107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08" y="211"/>
                </a:lnTo>
                <a:lnTo>
                  <a:pt x="108" y="198"/>
                </a:lnTo>
                <a:lnTo>
                  <a:pt x="100" y="198"/>
                </a:lnTo>
                <a:lnTo>
                  <a:pt x="93" y="197"/>
                </a:lnTo>
                <a:lnTo>
                  <a:pt x="88" y="195"/>
                </a:lnTo>
                <a:lnTo>
                  <a:pt x="84" y="193"/>
                </a:lnTo>
                <a:lnTo>
                  <a:pt x="83" y="191"/>
                </a:lnTo>
                <a:lnTo>
                  <a:pt x="81" y="189"/>
                </a:lnTo>
                <a:lnTo>
                  <a:pt x="81" y="187"/>
                </a:lnTo>
                <a:lnTo>
                  <a:pt x="80" y="185"/>
                </a:lnTo>
                <a:lnTo>
                  <a:pt x="79" y="183"/>
                </a:lnTo>
                <a:lnTo>
                  <a:pt x="79" y="180"/>
                </a:lnTo>
                <a:lnTo>
                  <a:pt x="79" y="174"/>
                </a:lnTo>
                <a:lnTo>
                  <a:pt x="79" y="109"/>
                </a:lnTo>
                <a:lnTo>
                  <a:pt x="90" y="111"/>
                </a:lnTo>
                <a:lnTo>
                  <a:pt x="94" y="113"/>
                </a:lnTo>
                <a:lnTo>
                  <a:pt x="98" y="114"/>
                </a:lnTo>
                <a:lnTo>
                  <a:pt x="102" y="116"/>
                </a:lnTo>
                <a:lnTo>
                  <a:pt x="104" y="118"/>
                </a:lnTo>
                <a:lnTo>
                  <a:pt x="106" y="119"/>
                </a:lnTo>
                <a:lnTo>
                  <a:pt x="107" y="120"/>
                </a:lnTo>
                <a:lnTo>
                  <a:pt x="109" y="123"/>
                </a:lnTo>
                <a:lnTo>
                  <a:pt x="110" y="126"/>
                </a:lnTo>
                <a:lnTo>
                  <a:pt x="112" y="130"/>
                </a:lnTo>
                <a:lnTo>
                  <a:pt x="113" y="138"/>
                </a:lnTo>
                <a:lnTo>
                  <a:pt x="115" y="149"/>
                </a:lnTo>
                <a:lnTo>
                  <a:pt x="115" y="162"/>
                </a:lnTo>
                <a:lnTo>
                  <a:pt x="117" y="174"/>
                </a:lnTo>
                <a:lnTo>
                  <a:pt x="118" y="180"/>
                </a:lnTo>
                <a:lnTo>
                  <a:pt x="119" y="185"/>
                </a:lnTo>
                <a:lnTo>
                  <a:pt x="123" y="194"/>
                </a:lnTo>
                <a:lnTo>
                  <a:pt x="125" y="198"/>
                </a:lnTo>
                <a:lnTo>
                  <a:pt x="127" y="202"/>
                </a:lnTo>
                <a:lnTo>
                  <a:pt x="130" y="205"/>
                </a:lnTo>
                <a:lnTo>
                  <a:pt x="133" y="207"/>
                </a:lnTo>
                <a:lnTo>
                  <a:pt x="137" y="209"/>
                </a:lnTo>
                <a:lnTo>
                  <a:pt x="141" y="211"/>
                </a:lnTo>
                <a:lnTo>
                  <a:pt x="145" y="213"/>
                </a:lnTo>
                <a:lnTo>
                  <a:pt x="150" y="214"/>
                </a:lnTo>
                <a:lnTo>
                  <a:pt x="155" y="214"/>
                </a:lnTo>
                <a:lnTo>
                  <a:pt x="161" y="214"/>
                </a:lnTo>
                <a:lnTo>
                  <a:pt x="167" y="214"/>
                </a:lnTo>
                <a:lnTo>
                  <a:pt x="172" y="213"/>
                </a:lnTo>
                <a:lnTo>
                  <a:pt x="177" y="212"/>
                </a:lnTo>
                <a:lnTo>
                  <a:pt x="182" y="211"/>
                </a:lnTo>
                <a:lnTo>
                  <a:pt x="186" y="209"/>
                </a:lnTo>
                <a:lnTo>
                  <a:pt x="189" y="206"/>
                </a:lnTo>
                <a:lnTo>
                  <a:pt x="196" y="201"/>
                </a:lnTo>
                <a:lnTo>
                  <a:pt x="200" y="193"/>
                </a:lnTo>
                <a:lnTo>
                  <a:pt x="203" y="185"/>
                </a:lnTo>
                <a:lnTo>
                  <a:pt x="205" y="180"/>
                </a:lnTo>
                <a:lnTo>
                  <a:pt x="205" y="175"/>
                </a:lnTo>
                <a:lnTo>
                  <a:pt x="206" y="170"/>
                </a:lnTo>
                <a:lnTo>
                  <a:pt x="206" y="164"/>
                </a:lnTo>
                <a:lnTo>
                  <a:pt x="194" y="164"/>
                </a:lnTo>
                <a:close/>
                <a:moveTo>
                  <a:pt x="79" y="32"/>
                </a:moveTo>
                <a:lnTo>
                  <a:pt x="79" y="27"/>
                </a:lnTo>
                <a:lnTo>
                  <a:pt x="80" y="23"/>
                </a:lnTo>
                <a:lnTo>
                  <a:pt x="82" y="20"/>
                </a:lnTo>
                <a:lnTo>
                  <a:pt x="85" y="18"/>
                </a:lnTo>
                <a:lnTo>
                  <a:pt x="88" y="16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6" y="14"/>
                </a:lnTo>
                <a:lnTo>
                  <a:pt x="110" y="15"/>
                </a:lnTo>
                <a:lnTo>
                  <a:pt x="113" y="17"/>
                </a:lnTo>
                <a:lnTo>
                  <a:pt x="116" y="18"/>
                </a:lnTo>
                <a:lnTo>
                  <a:pt x="119" y="20"/>
                </a:lnTo>
                <a:lnTo>
                  <a:pt x="124" y="25"/>
                </a:lnTo>
                <a:lnTo>
                  <a:pt x="126" y="28"/>
                </a:lnTo>
                <a:lnTo>
                  <a:pt x="128" y="32"/>
                </a:lnTo>
                <a:lnTo>
                  <a:pt x="129" y="35"/>
                </a:lnTo>
                <a:lnTo>
                  <a:pt x="131" y="39"/>
                </a:lnTo>
                <a:lnTo>
                  <a:pt x="132" y="47"/>
                </a:lnTo>
                <a:lnTo>
                  <a:pt x="133" y="52"/>
                </a:lnTo>
                <a:lnTo>
                  <a:pt x="133" y="56"/>
                </a:lnTo>
                <a:lnTo>
                  <a:pt x="133" y="63"/>
                </a:lnTo>
                <a:lnTo>
                  <a:pt x="132" y="68"/>
                </a:lnTo>
                <a:lnTo>
                  <a:pt x="131" y="73"/>
                </a:lnTo>
                <a:lnTo>
                  <a:pt x="129" y="78"/>
                </a:lnTo>
                <a:lnTo>
                  <a:pt x="127" y="81"/>
                </a:lnTo>
                <a:lnTo>
                  <a:pt x="125" y="85"/>
                </a:lnTo>
                <a:lnTo>
                  <a:pt x="123" y="86"/>
                </a:lnTo>
                <a:lnTo>
                  <a:pt x="122" y="88"/>
                </a:lnTo>
                <a:lnTo>
                  <a:pt x="118" y="90"/>
                </a:lnTo>
                <a:lnTo>
                  <a:pt x="115" y="92"/>
                </a:lnTo>
                <a:lnTo>
                  <a:pt x="111" y="94"/>
                </a:lnTo>
                <a:lnTo>
                  <a:pt x="101" y="96"/>
                </a:lnTo>
                <a:lnTo>
                  <a:pt x="96" y="97"/>
                </a:lnTo>
                <a:lnTo>
                  <a:pt x="91" y="98"/>
                </a:lnTo>
                <a:lnTo>
                  <a:pt x="79" y="98"/>
                </a:lnTo>
                <a:lnTo>
                  <a:pt x="79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6" name="Freeform 25"/>
          <p:cNvSpPr>
            <a:spLocks/>
          </p:cNvSpPr>
          <p:nvPr userDrawn="1"/>
        </p:nvSpPr>
        <p:spPr bwMode="auto">
          <a:xfrm>
            <a:off x="1620838" y="904875"/>
            <a:ext cx="95250" cy="168275"/>
          </a:xfrm>
          <a:custGeom>
            <a:avLst/>
            <a:gdLst/>
            <a:ahLst/>
            <a:cxnLst>
              <a:cxn ang="0">
                <a:pos x="113" y="211"/>
              </a:cxn>
              <a:cxn ang="0">
                <a:pos x="113" y="198"/>
              </a:cxn>
              <a:cxn ang="0">
                <a:pos x="104" y="198"/>
              </a:cxn>
              <a:cxn ang="0">
                <a:pos x="97" y="197"/>
              </a:cxn>
              <a:cxn ang="0">
                <a:pos x="92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2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2" y="14"/>
              </a:cxn>
              <a:cxn ang="0">
                <a:pos x="97" y="13"/>
              </a:cxn>
              <a:cxn ang="0">
                <a:pos x="104" y="12"/>
              </a:cxn>
              <a:cxn ang="0">
                <a:pos x="113" y="12"/>
              </a:cxn>
              <a:cxn ang="0">
                <a:pos x="113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4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29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4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3" y="211"/>
              </a:cxn>
            </a:cxnLst>
            <a:rect l="0" t="0" r="r" b="b"/>
            <a:pathLst>
              <a:path w="113" h="211">
                <a:moveTo>
                  <a:pt x="113" y="211"/>
                </a:moveTo>
                <a:lnTo>
                  <a:pt x="113" y="198"/>
                </a:lnTo>
                <a:lnTo>
                  <a:pt x="104" y="198"/>
                </a:lnTo>
                <a:lnTo>
                  <a:pt x="97" y="197"/>
                </a:lnTo>
                <a:lnTo>
                  <a:pt x="92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2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2" y="14"/>
                </a:lnTo>
                <a:lnTo>
                  <a:pt x="97" y="13"/>
                </a:lnTo>
                <a:lnTo>
                  <a:pt x="104" y="12"/>
                </a:lnTo>
                <a:lnTo>
                  <a:pt x="113" y="12"/>
                </a:lnTo>
                <a:lnTo>
                  <a:pt x="113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29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3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7" name="Freeform 26"/>
          <p:cNvSpPr>
            <a:spLocks/>
          </p:cNvSpPr>
          <p:nvPr userDrawn="1"/>
        </p:nvSpPr>
        <p:spPr bwMode="auto">
          <a:xfrm>
            <a:off x="2370138" y="904875"/>
            <a:ext cx="95250" cy="168275"/>
          </a:xfrm>
          <a:custGeom>
            <a:avLst/>
            <a:gdLst/>
            <a:ahLst/>
            <a:cxnLst>
              <a:cxn ang="0">
                <a:pos x="112" y="211"/>
              </a:cxn>
              <a:cxn ang="0">
                <a:pos x="112" y="198"/>
              </a:cxn>
              <a:cxn ang="0">
                <a:pos x="104" y="198"/>
              </a:cxn>
              <a:cxn ang="0">
                <a:pos x="98" y="197"/>
              </a:cxn>
              <a:cxn ang="0">
                <a:pos x="93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3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2" y="211"/>
              </a:cxn>
            </a:cxnLst>
            <a:rect l="0" t="0" r="r" b="b"/>
            <a:pathLst>
              <a:path w="112" h="211">
                <a:moveTo>
                  <a:pt x="112" y="211"/>
                </a:moveTo>
                <a:lnTo>
                  <a:pt x="112" y="198"/>
                </a:lnTo>
                <a:lnTo>
                  <a:pt x="104" y="198"/>
                </a:lnTo>
                <a:lnTo>
                  <a:pt x="98" y="197"/>
                </a:lnTo>
                <a:lnTo>
                  <a:pt x="93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3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2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8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4F3F218B-120A-437C-BCB0-9A9E936CBC12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667000"/>
            <a:ext cx="8420100" cy="1143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5500" y="3810000"/>
            <a:ext cx="6934200" cy="533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000"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</p:spTree>
  </p:cSld>
  <p:clrMapOvr>
    <a:masterClrMapping/>
  </p:clrMapOvr>
  <p:transition spd="slow"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tags" Target="../tags/tag25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theme" Target="../theme/theme10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13" Type="http://schemas.openxmlformats.org/officeDocument/2006/relationships/tags" Target="../tags/tag38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tags" Target="../tags/tag37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theme" Target="../theme/theme11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ags" Target="../tags/tag50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tags" Target="../tags/tag49.xml"/><Relationship Id="rId5" Type="http://schemas.openxmlformats.org/officeDocument/2006/relationships/slideLayout" Target="../slideLayouts/slideLayout78.xml"/><Relationship Id="rId10" Type="http://schemas.openxmlformats.org/officeDocument/2006/relationships/theme" Target="../theme/theme12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13" Type="http://schemas.openxmlformats.org/officeDocument/2006/relationships/tags" Target="../tags/tag57.xml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tags" Target="../tags/tag56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theme" Target="../theme/theme13.xml"/><Relationship Id="rId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5.xml"/><Relationship Id="rId7" Type="http://schemas.openxmlformats.org/officeDocument/2006/relationships/tags" Target="../tags/tag62.xml"/><Relationship Id="rId2" Type="http://schemas.openxmlformats.org/officeDocument/2006/relationships/slideLayout" Target="../slideLayouts/slideLayout94.xml"/><Relationship Id="rId1" Type="http://schemas.openxmlformats.org/officeDocument/2006/relationships/slideLayout" Target="../slideLayouts/slideLayout93.xml"/><Relationship Id="rId6" Type="http://schemas.openxmlformats.org/officeDocument/2006/relationships/tags" Target="../tags/tag61.xml"/><Relationship Id="rId5" Type="http://schemas.openxmlformats.org/officeDocument/2006/relationships/theme" Target="../theme/theme14.xml"/><Relationship Id="rId4" Type="http://schemas.openxmlformats.org/officeDocument/2006/relationships/slideLayout" Target="../slideLayouts/slideLayout96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tags" Target="../tags/tag66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tags" Target="../tags/tag65.xml"/><Relationship Id="rId5" Type="http://schemas.openxmlformats.org/officeDocument/2006/relationships/slideLayout" Target="../slideLayouts/slideLayout101.xml"/><Relationship Id="rId10" Type="http://schemas.openxmlformats.org/officeDocument/2006/relationships/theme" Target="../theme/theme15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3.xml"/><Relationship Id="rId13" Type="http://schemas.openxmlformats.org/officeDocument/2006/relationships/slideLayout" Target="../slideLayouts/slideLayout118.xml"/><Relationship Id="rId18" Type="http://schemas.openxmlformats.org/officeDocument/2006/relationships/slideLayout" Target="../slideLayouts/slideLayout123.xml"/><Relationship Id="rId26" Type="http://schemas.openxmlformats.org/officeDocument/2006/relationships/tags" Target="../tags/tag73.xml"/><Relationship Id="rId3" Type="http://schemas.openxmlformats.org/officeDocument/2006/relationships/slideLayout" Target="../slideLayouts/slideLayout108.xml"/><Relationship Id="rId21" Type="http://schemas.openxmlformats.org/officeDocument/2006/relationships/slideLayout" Target="../slideLayouts/slideLayout126.xml"/><Relationship Id="rId7" Type="http://schemas.openxmlformats.org/officeDocument/2006/relationships/slideLayout" Target="../slideLayouts/slideLayout112.xml"/><Relationship Id="rId12" Type="http://schemas.openxmlformats.org/officeDocument/2006/relationships/slideLayout" Target="../slideLayouts/slideLayout117.xml"/><Relationship Id="rId17" Type="http://schemas.openxmlformats.org/officeDocument/2006/relationships/slideLayout" Target="../slideLayouts/slideLayout122.xml"/><Relationship Id="rId25" Type="http://schemas.openxmlformats.org/officeDocument/2006/relationships/tags" Target="../tags/tag72.xml"/><Relationship Id="rId2" Type="http://schemas.openxmlformats.org/officeDocument/2006/relationships/slideLayout" Target="../slideLayouts/slideLayout107.xml"/><Relationship Id="rId16" Type="http://schemas.openxmlformats.org/officeDocument/2006/relationships/slideLayout" Target="../slideLayouts/slideLayout121.xml"/><Relationship Id="rId20" Type="http://schemas.openxmlformats.org/officeDocument/2006/relationships/slideLayout" Target="../slideLayouts/slideLayout125.xml"/><Relationship Id="rId1" Type="http://schemas.openxmlformats.org/officeDocument/2006/relationships/slideLayout" Target="../slideLayouts/slideLayout106.xml"/><Relationship Id="rId6" Type="http://schemas.openxmlformats.org/officeDocument/2006/relationships/slideLayout" Target="../slideLayouts/slideLayout111.xml"/><Relationship Id="rId11" Type="http://schemas.openxmlformats.org/officeDocument/2006/relationships/slideLayout" Target="../slideLayouts/slideLayout116.xml"/><Relationship Id="rId24" Type="http://schemas.openxmlformats.org/officeDocument/2006/relationships/theme" Target="../theme/theme16.xml"/><Relationship Id="rId5" Type="http://schemas.openxmlformats.org/officeDocument/2006/relationships/slideLayout" Target="../slideLayouts/slideLayout110.xml"/><Relationship Id="rId15" Type="http://schemas.openxmlformats.org/officeDocument/2006/relationships/slideLayout" Target="../slideLayouts/slideLayout120.xml"/><Relationship Id="rId23" Type="http://schemas.openxmlformats.org/officeDocument/2006/relationships/slideLayout" Target="../slideLayouts/slideLayout128.xml"/><Relationship Id="rId10" Type="http://schemas.openxmlformats.org/officeDocument/2006/relationships/slideLayout" Target="../slideLayouts/slideLayout115.xml"/><Relationship Id="rId19" Type="http://schemas.openxmlformats.org/officeDocument/2006/relationships/slideLayout" Target="../slideLayouts/slideLayout124.xml"/><Relationship Id="rId4" Type="http://schemas.openxmlformats.org/officeDocument/2006/relationships/slideLayout" Target="../slideLayouts/slideLayout109.xml"/><Relationship Id="rId9" Type="http://schemas.openxmlformats.org/officeDocument/2006/relationships/slideLayout" Target="../slideLayouts/slideLayout114.xml"/><Relationship Id="rId14" Type="http://schemas.openxmlformats.org/officeDocument/2006/relationships/slideLayout" Target="../slideLayouts/slideLayout119.xml"/><Relationship Id="rId22" Type="http://schemas.openxmlformats.org/officeDocument/2006/relationships/slideLayout" Target="../slideLayouts/slideLayout127.xml"/><Relationship Id="rId27" Type="http://schemas.openxmlformats.org/officeDocument/2006/relationships/tags" Target="../tags/tag74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6.xml"/><Relationship Id="rId3" Type="http://schemas.openxmlformats.org/officeDocument/2006/relationships/slideLayout" Target="../slideLayouts/slideLayout131.xml"/><Relationship Id="rId7" Type="http://schemas.openxmlformats.org/officeDocument/2006/relationships/slideLayout" Target="../slideLayouts/slideLayout135.xml"/><Relationship Id="rId2" Type="http://schemas.openxmlformats.org/officeDocument/2006/relationships/slideLayout" Target="../slideLayouts/slideLayout130.xml"/><Relationship Id="rId1" Type="http://schemas.openxmlformats.org/officeDocument/2006/relationships/slideLayout" Target="../slideLayouts/slideLayout129.xml"/><Relationship Id="rId6" Type="http://schemas.openxmlformats.org/officeDocument/2006/relationships/slideLayout" Target="../slideLayouts/slideLayout134.xml"/><Relationship Id="rId11" Type="http://schemas.openxmlformats.org/officeDocument/2006/relationships/tags" Target="../tags/tag186.xml"/><Relationship Id="rId5" Type="http://schemas.openxmlformats.org/officeDocument/2006/relationships/slideLayout" Target="../slideLayouts/slideLayout133.xml"/><Relationship Id="rId10" Type="http://schemas.openxmlformats.org/officeDocument/2006/relationships/tags" Target="../tags/tag185.xml"/><Relationship Id="rId4" Type="http://schemas.openxmlformats.org/officeDocument/2006/relationships/slideLayout" Target="../slideLayouts/slideLayout132.xml"/><Relationship Id="rId9" Type="http://schemas.openxmlformats.org/officeDocument/2006/relationships/theme" Target="../theme/theme17.xml"/></Relationships>
</file>

<file path=ppt/slideMasters/_rels/slideMaster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9.xml"/><Relationship Id="rId2" Type="http://schemas.openxmlformats.org/officeDocument/2006/relationships/slideLayout" Target="../slideLayouts/slideLayout138.xml"/><Relationship Id="rId1" Type="http://schemas.openxmlformats.org/officeDocument/2006/relationships/slideLayout" Target="../slideLayouts/slideLayout137.xml"/><Relationship Id="rId6" Type="http://schemas.openxmlformats.org/officeDocument/2006/relationships/tags" Target="../tags/tag191.xml"/><Relationship Id="rId5" Type="http://schemas.openxmlformats.org/officeDocument/2006/relationships/tags" Target="../tags/tag190.xml"/><Relationship Id="rId4" Type="http://schemas.openxmlformats.org/officeDocument/2006/relationships/theme" Target="../theme/theme18.xml"/></Relationships>
</file>

<file path=ppt/slideMasters/_rels/slideMaster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2.xml"/><Relationship Id="rId7" Type="http://schemas.openxmlformats.org/officeDocument/2006/relationships/tags" Target="../tags/tag193.xml"/><Relationship Id="rId2" Type="http://schemas.openxmlformats.org/officeDocument/2006/relationships/slideLayout" Target="../slideLayouts/slideLayout141.xml"/><Relationship Id="rId1" Type="http://schemas.openxmlformats.org/officeDocument/2006/relationships/slideLayout" Target="../slideLayouts/slideLayout140.xml"/><Relationship Id="rId6" Type="http://schemas.openxmlformats.org/officeDocument/2006/relationships/tags" Target="../tags/tag192.xml"/><Relationship Id="rId5" Type="http://schemas.openxmlformats.org/officeDocument/2006/relationships/theme" Target="../theme/theme19.xml"/><Relationship Id="rId4" Type="http://schemas.openxmlformats.org/officeDocument/2006/relationships/slideLayout" Target="../slideLayouts/slideLayout143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tags" Target="../tags/tag5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2.xml"/></Relationships>
</file>

<file path=ppt/slideMasters/_rels/slideMaster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6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tags" Target="../tags/tag195.xml"/><Relationship Id="rId5" Type="http://schemas.openxmlformats.org/officeDocument/2006/relationships/tags" Target="../tags/tag194.xml"/><Relationship Id="rId4" Type="http://schemas.openxmlformats.org/officeDocument/2006/relationships/theme" Target="../theme/theme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10" Type="http://schemas.openxmlformats.org/officeDocument/2006/relationships/tags" Target="../tags/tag6.xml"/><Relationship Id="rId4" Type="http://schemas.openxmlformats.org/officeDocument/2006/relationships/slideLayout" Target="../slideLayouts/slideLayout16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5" Type="http://schemas.openxmlformats.org/officeDocument/2006/relationships/tags" Target="../tags/tag9.xml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10" Type="http://schemas.openxmlformats.org/officeDocument/2006/relationships/tags" Target="../tags/tag10.xml"/><Relationship Id="rId4" Type="http://schemas.openxmlformats.org/officeDocument/2006/relationships/slideLayout" Target="../slideLayouts/slideLayout27.xml"/><Relationship Id="rId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tags" Target="../tags/tag13.xml"/><Relationship Id="rId5" Type="http://schemas.openxmlformats.org/officeDocument/2006/relationships/theme" Target="../theme/theme6.xml"/><Relationship Id="rId4" Type="http://schemas.openxmlformats.org/officeDocument/2006/relationships/slideLayout" Target="../slideLayouts/slideLayout35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7" Type="http://schemas.openxmlformats.org/officeDocument/2006/relationships/tags" Target="../tags/tag15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tags" Target="../tags/tag14.xml"/><Relationship Id="rId5" Type="http://schemas.openxmlformats.org/officeDocument/2006/relationships/theme" Target="../theme/theme7.xml"/><Relationship Id="rId4" Type="http://schemas.openxmlformats.org/officeDocument/2006/relationships/slideLayout" Target="../slideLayouts/slideLayout39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7" Type="http://schemas.openxmlformats.org/officeDocument/2006/relationships/tags" Target="../tags/tag2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tags" Target="../tags/tag20.xml"/><Relationship Id="rId5" Type="http://schemas.openxmlformats.org/officeDocument/2006/relationships/theme" Target="../theme/theme8.xml"/><Relationship Id="rId4" Type="http://schemas.openxmlformats.org/officeDocument/2006/relationships/slideLayout" Target="../slideLayouts/slideLayout4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tags" Target="../tags/tag23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tags" Target="../tags/tag22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theme" Target="../theme/theme9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1775" y="1728788"/>
            <a:ext cx="9328150" cy="512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grpSp>
        <p:nvGrpSpPr>
          <p:cNvPr id="33795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2057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latin typeface="Arial" charset="0"/>
                <a:cs typeface="Arial" charset="0"/>
              </a:endParaRPr>
            </a:p>
          </p:txBody>
        </p:sp>
        <p:sp>
          <p:nvSpPr>
            <p:cNvPr id="2059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latin typeface="Arial" charset="0"/>
                <a:cs typeface="Arial" charset="0"/>
              </a:endParaRPr>
            </a:p>
          </p:txBody>
        </p:sp>
        <p:sp>
          <p:nvSpPr>
            <p:cNvPr id="2060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latin typeface="Arial" charset="0"/>
                <a:cs typeface="Arial" charset="0"/>
              </a:endParaRPr>
            </a:p>
          </p:txBody>
        </p:sp>
        <p:sp>
          <p:nvSpPr>
            <p:cNvPr id="2061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C3777821-F939-4C87-B011-45C240A8879D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698" r:id="rId1"/>
    <p:sldLayoutId id="2147491562" r:id="rId2"/>
    <p:sldLayoutId id="2147491563" r:id="rId3"/>
    <p:sldLayoutId id="2147491564" r:id="rId4"/>
    <p:sldLayoutId id="2147491565" r:id="rId5"/>
    <p:sldLayoutId id="2147491566" r:id="rId6"/>
    <p:sldLayoutId id="2147491567" r:id="rId7"/>
    <p:sldLayoutId id="2147491699" r:id="rId8"/>
  </p:sldLayoutIdLst>
  <p:transition spd="slow"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q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Ø"/>
        <a:defRPr sz="1600">
          <a:solidFill>
            <a:schemeClr val="tx1"/>
          </a:solidFill>
          <a:latin typeface="+mn-lt"/>
          <a:ea typeface="ＭＳ Ｐゴシック" charset="0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Char char="•"/>
        <a:defRPr sz="1400">
          <a:solidFill>
            <a:schemeClr val="tx1"/>
          </a:solidFill>
          <a:latin typeface="+mn-lt"/>
          <a:ea typeface="ＭＳ Ｐゴシック" charset="0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  <a:ea typeface="ＭＳ Ｐゴシック" charset="0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1775" y="1728788"/>
            <a:ext cx="9328150" cy="512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grpSp>
        <p:nvGrpSpPr>
          <p:cNvPr id="46083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2057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59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0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1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2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80D7AB6E-7B16-4D94-90DF-2DF85BB30017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715" r:id="rId1"/>
    <p:sldLayoutId id="2147491634" r:id="rId2"/>
    <p:sldLayoutId id="2147491635" r:id="rId3"/>
    <p:sldLayoutId id="2147491636" r:id="rId4"/>
    <p:sldLayoutId id="2147491637" r:id="rId5"/>
    <p:sldLayoutId id="2147491638" r:id="rId6"/>
    <p:sldLayoutId id="2147491639" r:id="rId7"/>
    <p:sldLayoutId id="2147491716" r:id="rId8"/>
    <p:sldLayoutId id="2147491717" r:id="rId9"/>
    <p:sldLayoutId id="2147491640" r:id="rId10"/>
  </p:sldLayoutIdLst>
  <p:transition spd="slow"/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q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Ø"/>
        <a:defRPr sz="1600">
          <a:solidFill>
            <a:schemeClr val="tx1"/>
          </a:solidFill>
          <a:latin typeface="+mn-lt"/>
          <a:ea typeface="ＭＳ Ｐゴシック" charset="0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Char char="•"/>
        <a:defRPr sz="1400">
          <a:solidFill>
            <a:schemeClr val="tx1"/>
          </a:solidFill>
          <a:latin typeface="+mn-lt"/>
          <a:ea typeface="ＭＳ Ｐゴシック" charset="0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  <a:ea typeface="ＭＳ Ｐゴシック" charset="0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1775" y="1728788"/>
            <a:ext cx="9328150" cy="512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grpSp>
        <p:nvGrpSpPr>
          <p:cNvPr id="47107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2057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59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0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1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2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4D517A01-D98E-4806-8583-9A8235BDDE2B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10" name="McK Date"/>
          <p:cNvSpPr txBox="1">
            <a:spLocks noChangeArrowheads="1"/>
          </p:cNvSpPr>
          <p:nvPr userDrawn="1">
            <p:custDataLst>
              <p:tags r:id="rId13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718" r:id="rId1"/>
    <p:sldLayoutId id="2147491641" r:id="rId2"/>
    <p:sldLayoutId id="2147491642" r:id="rId3"/>
    <p:sldLayoutId id="2147491643" r:id="rId4"/>
    <p:sldLayoutId id="2147491644" r:id="rId5"/>
    <p:sldLayoutId id="2147491645" r:id="rId6"/>
    <p:sldLayoutId id="2147491646" r:id="rId7"/>
    <p:sldLayoutId id="2147491719" r:id="rId8"/>
    <p:sldLayoutId id="2147491720" r:id="rId9"/>
    <p:sldLayoutId id="2147491647" r:id="rId10"/>
  </p:sldLayoutIdLst>
  <p:transition spd="slow"/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q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Ø"/>
        <a:defRPr sz="1600">
          <a:solidFill>
            <a:schemeClr val="tx1"/>
          </a:solidFill>
          <a:latin typeface="+mn-lt"/>
          <a:ea typeface="ＭＳ Ｐゴシック" charset="0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Char char="•"/>
        <a:defRPr sz="1400">
          <a:solidFill>
            <a:schemeClr val="tx1"/>
          </a:solidFill>
          <a:latin typeface="+mn-lt"/>
          <a:ea typeface="ＭＳ Ｐゴシック" charset="0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  <a:ea typeface="ＭＳ Ｐゴシック" charset="0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1775" y="1728788"/>
            <a:ext cx="9328150" cy="512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grpSp>
        <p:nvGrpSpPr>
          <p:cNvPr id="48131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2057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59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0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1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8BFF63A0-5DAF-4041-AF8B-D67D722C4666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10" name="McK Date"/>
          <p:cNvSpPr txBox="1">
            <a:spLocks noChangeArrowheads="1"/>
          </p:cNvSpPr>
          <p:nvPr userDrawn="1">
            <p:custDataLst>
              <p:tags r:id="rId12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721" r:id="rId1"/>
    <p:sldLayoutId id="2147491648" r:id="rId2"/>
    <p:sldLayoutId id="2147491649" r:id="rId3"/>
    <p:sldLayoutId id="2147491650" r:id="rId4"/>
    <p:sldLayoutId id="2147491651" r:id="rId5"/>
    <p:sldLayoutId id="2147491652" r:id="rId6"/>
    <p:sldLayoutId id="2147491653" r:id="rId7"/>
    <p:sldLayoutId id="2147491722" r:id="rId8"/>
    <p:sldLayoutId id="2147491723" r:id="rId9"/>
  </p:sldLayoutIdLst>
  <p:transition spd="slow"/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q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Ø"/>
        <a:defRPr sz="1600">
          <a:solidFill>
            <a:schemeClr val="tx1"/>
          </a:solidFill>
          <a:latin typeface="+mn-lt"/>
          <a:ea typeface="ＭＳ Ｐゴシック" charset="0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Char char="•"/>
        <a:defRPr sz="1400">
          <a:solidFill>
            <a:schemeClr val="tx1"/>
          </a:solidFill>
          <a:latin typeface="+mn-lt"/>
          <a:ea typeface="ＭＳ Ｐゴシック" charset="0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  <a:ea typeface="ＭＳ Ｐゴシック" charset="0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1775" y="1728788"/>
            <a:ext cx="9328150" cy="512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grpSp>
        <p:nvGrpSpPr>
          <p:cNvPr id="49155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2057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59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0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1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2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743746B5-35A8-4A50-B997-A2255FA4309E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10" name="McK Date"/>
          <p:cNvSpPr txBox="1">
            <a:spLocks noChangeArrowheads="1"/>
          </p:cNvSpPr>
          <p:nvPr userDrawn="1">
            <p:custDataLst>
              <p:tags r:id="rId13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724" r:id="rId1"/>
    <p:sldLayoutId id="2147491654" r:id="rId2"/>
    <p:sldLayoutId id="2147491655" r:id="rId3"/>
    <p:sldLayoutId id="2147491656" r:id="rId4"/>
    <p:sldLayoutId id="2147491657" r:id="rId5"/>
    <p:sldLayoutId id="2147491658" r:id="rId6"/>
    <p:sldLayoutId id="2147491659" r:id="rId7"/>
    <p:sldLayoutId id="2147491725" r:id="rId8"/>
    <p:sldLayoutId id="2147491726" r:id="rId9"/>
    <p:sldLayoutId id="2147491660" r:id="rId10"/>
  </p:sldLayoutIdLst>
  <p:transition spd="slow"/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q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Ø"/>
        <a:defRPr sz="1600">
          <a:solidFill>
            <a:schemeClr val="tx1"/>
          </a:solidFill>
          <a:latin typeface="+mn-lt"/>
          <a:ea typeface="ＭＳ Ｐゴシック" charset="0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Char char="•"/>
        <a:defRPr sz="1400">
          <a:solidFill>
            <a:schemeClr val="tx1"/>
          </a:solidFill>
          <a:latin typeface="+mn-lt"/>
          <a:ea typeface="ＭＳ Ｐゴシック" charset="0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  <a:ea typeface="ＭＳ Ｐゴシック" charset="0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39738" y="1147763"/>
            <a:ext cx="9123362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82F37082-D1C3-4AE5-9D99-B9D6CDF1D082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7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661" r:id="rId1"/>
    <p:sldLayoutId id="2147491662" r:id="rId2"/>
    <p:sldLayoutId id="2147491663" r:id="rId3"/>
    <p:sldLayoutId id="2147491727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29699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859397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289095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718792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57188" indent="-357188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  <a:ea typeface="+mn-ea"/>
          <a:cs typeface="+mn-cs"/>
        </a:defRPr>
      </a:lvl1pPr>
      <a:lvl2pPr marL="188913" indent="-188913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</a:defRPr>
      </a:lvl2pPr>
      <a:lvl3pPr marL="371475" indent="-180975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‒"/>
        <a:defRPr sz="2300">
          <a:solidFill>
            <a:schemeClr val="tx2"/>
          </a:solidFill>
          <a:latin typeface="+mn-lt"/>
        </a:defRPr>
      </a:lvl3pPr>
      <a:lvl4pPr marL="563563" indent="-188913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•"/>
        <a:defRPr sz="1900">
          <a:solidFill>
            <a:schemeClr val="tx2"/>
          </a:solidFill>
          <a:latin typeface="+mn-lt"/>
        </a:defRPr>
      </a:lvl4pPr>
      <a:lvl5pPr marL="744538" indent="-177800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‒"/>
        <a:defRPr sz="1900">
          <a:solidFill>
            <a:schemeClr val="tx2"/>
          </a:solidFill>
          <a:latin typeface="+mn-lt"/>
        </a:defRPr>
      </a:lvl5pPr>
      <a:lvl6pPr marL="11757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6pPr>
      <a:lvl7pPr marL="16054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7pPr>
      <a:lvl8pPr marL="2035098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8pPr>
      <a:lvl9pPr marL="2464796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69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39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095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87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4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18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788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7586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1775" y="1728788"/>
            <a:ext cx="9328150" cy="512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grpSp>
        <p:nvGrpSpPr>
          <p:cNvPr id="51203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2057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59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0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1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0" name="McK Date"/>
          <p:cNvSpPr txBox="1">
            <a:spLocks noChangeArrowheads="1"/>
          </p:cNvSpPr>
          <p:nvPr userDrawn="1">
            <p:custDataLst>
              <p:tags r:id="rId1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532569C3-601E-437F-9F4C-3D88D2E9BA18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9" name="McK Date"/>
          <p:cNvSpPr txBox="1">
            <a:spLocks noChangeArrowheads="1"/>
          </p:cNvSpPr>
          <p:nvPr userDrawn="1">
            <p:custDataLst>
              <p:tags r:id="rId12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728" r:id="rId1"/>
    <p:sldLayoutId id="2147491664" r:id="rId2"/>
    <p:sldLayoutId id="2147491665" r:id="rId3"/>
    <p:sldLayoutId id="2147491666" r:id="rId4"/>
    <p:sldLayoutId id="2147491667" r:id="rId5"/>
    <p:sldLayoutId id="2147491668" r:id="rId6"/>
    <p:sldLayoutId id="2147491669" r:id="rId7"/>
    <p:sldLayoutId id="2147491729" r:id="rId8"/>
    <p:sldLayoutId id="2147491730" r:id="rId9"/>
  </p:sldLayoutIdLst>
  <p:transition spd="slow"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q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Ø"/>
        <a:defRPr sz="1600">
          <a:solidFill>
            <a:schemeClr val="tx1"/>
          </a:solidFill>
          <a:latin typeface="+mn-lt"/>
          <a:ea typeface="ＭＳ Ｐゴシック" charset="0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Char char="•"/>
        <a:defRPr sz="1400">
          <a:solidFill>
            <a:schemeClr val="tx1"/>
          </a:solidFill>
          <a:latin typeface="+mn-lt"/>
          <a:ea typeface="ＭＳ Ｐゴシック" charset="0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  <a:ea typeface="ＭＳ Ｐゴシック" charset="0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226" name="grid" hidden="1"/>
          <p:cNvGrpSpPr>
            <a:grpSpLocks/>
          </p:cNvGrpSpPr>
          <p:nvPr>
            <p:custDataLst>
              <p:tags r:id="rId25"/>
            </p:custDataLst>
          </p:nvPr>
        </p:nvGrpSpPr>
        <p:grpSpPr bwMode="auto">
          <a:xfrm>
            <a:off x="522288" y="604838"/>
            <a:ext cx="8861425" cy="5922962"/>
            <a:chOff x="530352" y="685800"/>
            <a:chExt cx="8997696" cy="6711696"/>
          </a:xfrm>
        </p:grpSpPr>
        <p:sp>
          <p:nvSpPr>
            <p:cNvPr id="54" name="Footer block" hidden="1"/>
            <p:cNvSpPr>
              <a:spLocks noChangeArrowheads="1"/>
            </p:cNvSpPr>
            <p:nvPr/>
          </p:nvSpPr>
          <p:spPr bwMode="gray">
            <a:xfrm>
              <a:off x="530352" y="6784072"/>
              <a:ext cx="8997696" cy="613424"/>
            </a:xfrm>
            <a:prstGeom prst="rect">
              <a:avLst/>
            </a:prstGeom>
            <a:solidFill>
              <a:srgbClr val="CCFFFF">
                <a:alpha val="25000"/>
              </a:srgbClr>
            </a:solidFill>
            <a:ln w="6350" cap="rnd">
              <a:solidFill>
                <a:srgbClr val="CCFFFF"/>
              </a:solidFill>
              <a:prstDash val="sysDot"/>
              <a:miter lim="800000"/>
              <a:headEnd/>
              <a:tailEnd/>
            </a:ln>
            <a:effectLst/>
          </p:spPr>
          <p:txBody>
            <a:bodyPr wrap="none" lIns="63478" tIns="0" rIns="64777" bIns="0" anchor="ctr"/>
            <a:lstStyle/>
            <a:p>
              <a:pPr algn="ctr" defTabSz="858136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b="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55" name="Title block" hidden="1"/>
            <p:cNvSpPr>
              <a:spLocks noChangeArrowheads="1"/>
            </p:cNvSpPr>
            <p:nvPr/>
          </p:nvSpPr>
          <p:spPr bwMode="gray">
            <a:xfrm>
              <a:off x="530352" y="1142721"/>
              <a:ext cx="8997696" cy="913841"/>
            </a:xfrm>
            <a:prstGeom prst="rect">
              <a:avLst/>
            </a:prstGeom>
            <a:solidFill>
              <a:srgbClr val="FCC3D7">
                <a:alpha val="25000"/>
              </a:srgbClr>
            </a:solidFill>
            <a:ln w="6350" cap="rnd">
              <a:solidFill>
                <a:srgbClr val="FCC3D7"/>
              </a:solidFill>
              <a:prstDash val="sysDot"/>
              <a:miter lim="800000"/>
              <a:headEnd/>
              <a:tailEnd/>
            </a:ln>
            <a:effectLst/>
          </p:spPr>
          <p:txBody>
            <a:bodyPr wrap="none" lIns="63478" tIns="0" rIns="64777" bIns="0" anchor="ctr"/>
            <a:lstStyle/>
            <a:p>
              <a:pPr algn="ctr" defTabSz="858136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b="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56" name="Header block" hidden="1"/>
            <p:cNvSpPr>
              <a:spLocks noChangeArrowheads="1"/>
            </p:cNvSpPr>
            <p:nvPr/>
          </p:nvSpPr>
          <p:spPr bwMode="gray">
            <a:xfrm>
              <a:off x="530352" y="685800"/>
              <a:ext cx="8997696" cy="302215"/>
            </a:xfrm>
            <a:prstGeom prst="rect">
              <a:avLst/>
            </a:prstGeom>
            <a:solidFill>
              <a:srgbClr val="CCFFFF">
                <a:alpha val="25000"/>
              </a:srgbClr>
            </a:solidFill>
            <a:ln w="6350" cap="rnd">
              <a:solidFill>
                <a:srgbClr val="CCFFFF"/>
              </a:solidFill>
              <a:prstDash val="sysDot"/>
              <a:miter lim="800000"/>
              <a:headEnd/>
              <a:tailEnd/>
            </a:ln>
            <a:effectLst/>
          </p:spPr>
          <p:txBody>
            <a:bodyPr wrap="none" lIns="63306" tIns="0" rIns="64600" bIns="0" anchor="ctr"/>
            <a:lstStyle/>
            <a:p>
              <a:pPr algn="ctr" defTabSz="753667" fontAlgn="auto">
                <a:spcBef>
                  <a:spcPts val="0"/>
                </a:spcBef>
                <a:spcAft>
                  <a:spcPts val="0"/>
                </a:spcAft>
                <a:buSzPct val="90000"/>
                <a:defRPr/>
              </a:pPr>
              <a:endParaRPr lang="it-IT" sz="1300" b="0" dirty="0">
                <a:solidFill>
                  <a:srgbClr val="A32020"/>
                </a:solidFill>
                <a:latin typeface="Arial"/>
                <a:cs typeface="Arial" charset="0"/>
              </a:endParaRPr>
            </a:p>
          </p:txBody>
        </p:sp>
        <p:grpSp>
          <p:nvGrpSpPr>
            <p:cNvPr id="52235" name="Group 600" hidden="1"/>
            <p:cNvGrpSpPr>
              <a:grpSpLocks/>
            </p:cNvGrpSpPr>
            <p:nvPr userDrawn="1"/>
          </p:nvGrpSpPr>
          <p:grpSpPr bwMode="auto">
            <a:xfrm>
              <a:off x="530352" y="6016752"/>
              <a:ext cx="8997696" cy="612648"/>
              <a:chOff x="530352" y="6016752"/>
              <a:chExt cx="8997696" cy="612648"/>
            </a:xfrm>
          </p:grpSpPr>
          <p:sp>
            <p:nvSpPr>
              <p:cNvPr id="139" name="Content block 606" hidden="1"/>
              <p:cNvSpPr>
                <a:spLocks noChangeArrowheads="1"/>
              </p:cNvSpPr>
              <p:nvPr/>
            </p:nvSpPr>
            <p:spPr bwMode="gray">
              <a:xfrm>
                <a:off x="8156310" y="6015941"/>
                <a:ext cx="1371738" cy="613425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40" name="Content block 605" hidden="1"/>
              <p:cNvSpPr>
                <a:spLocks noChangeArrowheads="1"/>
              </p:cNvSpPr>
              <p:nvPr/>
            </p:nvSpPr>
            <p:spPr bwMode="gray">
              <a:xfrm>
                <a:off x="6629829" y="6015941"/>
                <a:ext cx="1371737" cy="6098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41" name="Content block 604" hidden="1"/>
              <p:cNvSpPr>
                <a:spLocks noChangeArrowheads="1"/>
              </p:cNvSpPr>
              <p:nvPr/>
            </p:nvSpPr>
            <p:spPr bwMode="gray">
              <a:xfrm>
                <a:off x="5101736" y="6015941"/>
                <a:ext cx="1371737" cy="6098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42" name="Content block 603" hidden="1"/>
              <p:cNvSpPr>
                <a:spLocks noChangeArrowheads="1"/>
              </p:cNvSpPr>
              <p:nvPr/>
            </p:nvSpPr>
            <p:spPr bwMode="gray">
              <a:xfrm>
                <a:off x="3584926" y="6015941"/>
                <a:ext cx="1371738" cy="6098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43" name="Content block 602" hidden="1"/>
              <p:cNvSpPr>
                <a:spLocks noChangeArrowheads="1"/>
              </p:cNvSpPr>
              <p:nvPr/>
            </p:nvSpPr>
            <p:spPr bwMode="gray">
              <a:xfrm>
                <a:off x="2056833" y="6015941"/>
                <a:ext cx="1371738" cy="613425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44" name="Content block 601" hidden="1"/>
              <p:cNvSpPr>
                <a:spLocks noChangeArrowheads="1"/>
              </p:cNvSpPr>
              <p:nvPr/>
            </p:nvSpPr>
            <p:spPr bwMode="gray">
              <a:xfrm>
                <a:off x="530352" y="6015941"/>
                <a:ext cx="1371737" cy="613425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</p:grpSp>
        <p:grpSp>
          <p:nvGrpSpPr>
            <p:cNvPr id="52236" name="Group 500" hidden="1"/>
            <p:cNvGrpSpPr>
              <a:grpSpLocks/>
            </p:cNvGrpSpPr>
            <p:nvPr userDrawn="1"/>
          </p:nvGrpSpPr>
          <p:grpSpPr bwMode="auto">
            <a:xfrm>
              <a:off x="530352" y="5257800"/>
              <a:ext cx="8997696" cy="612648"/>
              <a:chOff x="530352" y="5257800"/>
              <a:chExt cx="8997696" cy="612648"/>
            </a:xfrm>
          </p:grpSpPr>
          <p:sp>
            <p:nvSpPr>
              <p:cNvPr id="133" name="Content block 506" hidden="1"/>
              <p:cNvSpPr>
                <a:spLocks noChangeArrowheads="1"/>
              </p:cNvSpPr>
              <p:nvPr/>
            </p:nvSpPr>
            <p:spPr bwMode="gray">
              <a:xfrm>
                <a:off x="8156310" y="5258605"/>
                <a:ext cx="1371738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34" name="Content block 505" hidden="1"/>
              <p:cNvSpPr>
                <a:spLocks noChangeArrowheads="1"/>
              </p:cNvSpPr>
              <p:nvPr/>
            </p:nvSpPr>
            <p:spPr bwMode="gray">
              <a:xfrm>
                <a:off x="6629829" y="5258605"/>
                <a:ext cx="1371737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35" name="Content block 504" hidden="1"/>
              <p:cNvSpPr>
                <a:spLocks noChangeArrowheads="1"/>
              </p:cNvSpPr>
              <p:nvPr/>
            </p:nvSpPr>
            <p:spPr bwMode="gray">
              <a:xfrm>
                <a:off x="5101736" y="5258605"/>
                <a:ext cx="1371737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36" name="Content block 503" hidden="1"/>
              <p:cNvSpPr>
                <a:spLocks noChangeArrowheads="1"/>
              </p:cNvSpPr>
              <p:nvPr/>
            </p:nvSpPr>
            <p:spPr bwMode="gray">
              <a:xfrm>
                <a:off x="3584926" y="5258605"/>
                <a:ext cx="1371738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37" name="Content block 502" hidden="1"/>
              <p:cNvSpPr>
                <a:spLocks noChangeArrowheads="1"/>
              </p:cNvSpPr>
              <p:nvPr/>
            </p:nvSpPr>
            <p:spPr bwMode="gray">
              <a:xfrm>
                <a:off x="2056833" y="5258605"/>
                <a:ext cx="1371738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38" name="Content block 501" hidden="1"/>
              <p:cNvSpPr>
                <a:spLocks noChangeArrowheads="1"/>
              </p:cNvSpPr>
              <p:nvPr/>
            </p:nvSpPr>
            <p:spPr bwMode="gray">
              <a:xfrm>
                <a:off x="530352" y="5258605"/>
                <a:ext cx="1371737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</p:grpSp>
        <p:grpSp>
          <p:nvGrpSpPr>
            <p:cNvPr id="52237" name="Group 400" hidden="1"/>
            <p:cNvGrpSpPr>
              <a:grpSpLocks/>
            </p:cNvGrpSpPr>
            <p:nvPr userDrawn="1"/>
          </p:nvGrpSpPr>
          <p:grpSpPr bwMode="auto">
            <a:xfrm>
              <a:off x="530352" y="4498848"/>
              <a:ext cx="8997696" cy="612648"/>
              <a:chOff x="530352" y="4498848"/>
              <a:chExt cx="8997696" cy="612648"/>
            </a:xfrm>
          </p:grpSpPr>
          <p:sp>
            <p:nvSpPr>
              <p:cNvPr id="127" name="Content block 406" hidden="1"/>
              <p:cNvSpPr>
                <a:spLocks noChangeArrowheads="1"/>
              </p:cNvSpPr>
              <p:nvPr/>
            </p:nvSpPr>
            <p:spPr bwMode="gray">
              <a:xfrm>
                <a:off x="8156310" y="4499468"/>
                <a:ext cx="1371738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28" name="Content block 405" hidden="1"/>
              <p:cNvSpPr>
                <a:spLocks noChangeArrowheads="1"/>
              </p:cNvSpPr>
              <p:nvPr/>
            </p:nvSpPr>
            <p:spPr bwMode="gray">
              <a:xfrm>
                <a:off x="6629829" y="4499468"/>
                <a:ext cx="1371737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29" name="Content block 404" hidden="1"/>
              <p:cNvSpPr>
                <a:spLocks noChangeArrowheads="1"/>
              </p:cNvSpPr>
              <p:nvPr/>
            </p:nvSpPr>
            <p:spPr bwMode="gray">
              <a:xfrm>
                <a:off x="5101736" y="4499468"/>
                <a:ext cx="1371737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30" name="Content block 403" hidden="1"/>
              <p:cNvSpPr>
                <a:spLocks noChangeArrowheads="1"/>
              </p:cNvSpPr>
              <p:nvPr/>
            </p:nvSpPr>
            <p:spPr bwMode="gray">
              <a:xfrm>
                <a:off x="3584926" y="4499468"/>
                <a:ext cx="1371738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31" name="Content block 402" hidden="1"/>
              <p:cNvSpPr>
                <a:spLocks noChangeArrowheads="1"/>
              </p:cNvSpPr>
              <p:nvPr/>
            </p:nvSpPr>
            <p:spPr bwMode="gray">
              <a:xfrm>
                <a:off x="2056833" y="4499468"/>
                <a:ext cx="1371738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32" name="Content block 401" hidden="1"/>
              <p:cNvSpPr>
                <a:spLocks noChangeArrowheads="1"/>
              </p:cNvSpPr>
              <p:nvPr/>
            </p:nvSpPr>
            <p:spPr bwMode="gray">
              <a:xfrm>
                <a:off x="530352" y="4499468"/>
                <a:ext cx="1371737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</p:grpSp>
        <p:grpSp>
          <p:nvGrpSpPr>
            <p:cNvPr id="52238" name="Group 300" hidden="1"/>
            <p:cNvGrpSpPr>
              <a:grpSpLocks/>
            </p:cNvGrpSpPr>
            <p:nvPr userDrawn="1"/>
          </p:nvGrpSpPr>
          <p:grpSpPr bwMode="auto">
            <a:xfrm>
              <a:off x="530352" y="3730752"/>
              <a:ext cx="8997696" cy="612648"/>
              <a:chOff x="530352" y="3730752"/>
              <a:chExt cx="8997696" cy="612648"/>
            </a:xfrm>
          </p:grpSpPr>
          <p:sp>
            <p:nvSpPr>
              <p:cNvPr id="121" name="Content block 306" hidden="1"/>
              <p:cNvSpPr>
                <a:spLocks noChangeArrowheads="1"/>
              </p:cNvSpPr>
              <p:nvPr/>
            </p:nvSpPr>
            <p:spPr bwMode="gray">
              <a:xfrm>
                <a:off x="8156310" y="3731338"/>
                <a:ext cx="1371738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22" name="Content block 305" hidden="1"/>
              <p:cNvSpPr>
                <a:spLocks noChangeArrowheads="1"/>
              </p:cNvSpPr>
              <p:nvPr/>
            </p:nvSpPr>
            <p:spPr bwMode="gray">
              <a:xfrm>
                <a:off x="6629829" y="3731338"/>
                <a:ext cx="1371737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23" name="Content block 304" hidden="1"/>
              <p:cNvSpPr>
                <a:spLocks noChangeArrowheads="1"/>
              </p:cNvSpPr>
              <p:nvPr/>
            </p:nvSpPr>
            <p:spPr bwMode="gray">
              <a:xfrm>
                <a:off x="5101736" y="3731338"/>
                <a:ext cx="1371737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24" name="Content block 303" hidden="1"/>
              <p:cNvSpPr>
                <a:spLocks noChangeArrowheads="1"/>
              </p:cNvSpPr>
              <p:nvPr/>
            </p:nvSpPr>
            <p:spPr bwMode="gray">
              <a:xfrm>
                <a:off x="3584926" y="3731338"/>
                <a:ext cx="1371738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25" name="Content block 302" hidden="1"/>
              <p:cNvSpPr>
                <a:spLocks noChangeArrowheads="1"/>
              </p:cNvSpPr>
              <p:nvPr/>
            </p:nvSpPr>
            <p:spPr bwMode="gray">
              <a:xfrm>
                <a:off x="2056833" y="3731338"/>
                <a:ext cx="1371738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26" name="Content block 301" hidden="1"/>
              <p:cNvSpPr>
                <a:spLocks noChangeArrowheads="1"/>
              </p:cNvSpPr>
              <p:nvPr/>
            </p:nvSpPr>
            <p:spPr bwMode="gray">
              <a:xfrm>
                <a:off x="530352" y="3731338"/>
                <a:ext cx="1371737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</p:grpSp>
        <p:grpSp>
          <p:nvGrpSpPr>
            <p:cNvPr id="52239" name="Group 200" hidden="1"/>
            <p:cNvGrpSpPr>
              <a:grpSpLocks/>
            </p:cNvGrpSpPr>
            <p:nvPr userDrawn="1"/>
          </p:nvGrpSpPr>
          <p:grpSpPr bwMode="auto">
            <a:xfrm>
              <a:off x="530352" y="2971800"/>
              <a:ext cx="8997696" cy="612648"/>
              <a:chOff x="530352" y="2971800"/>
              <a:chExt cx="8997696" cy="612648"/>
            </a:xfrm>
          </p:grpSpPr>
          <p:sp>
            <p:nvSpPr>
              <p:cNvPr id="115" name="Content block 206" hidden="1"/>
              <p:cNvSpPr>
                <a:spLocks noChangeArrowheads="1"/>
              </p:cNvSpPr>
              <p:nvPr/>
            </p:nvSpPr>
            <p:spPr bwMode="gray">
              <a:xfrm>
                <a:off x="8156310" y="2972201"/>
                <a:ext cx="1371738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16" name="Content block 205" hidden="1"/>
              <p:cNvSpPr>
                <a:spLocks noChangeArrowheads="1"/>
              </p:cNvSpPr>
              <p:nvPr/>
            </p:nvSpPr>
            <p:spPr bwMode="gray">
              <a:xfrm>
                <a:off x="6629829" y="2972201"/>
                <a:ext cx="1371737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17" name="Content block 204" hidden="1"/>
              <p:cNvSpPr>
                <a:spLocks noChangeArrowheads="1"/>
              </p:cNvSpPr>
              <p:nvPr/>
            </p:nvSpPr>
            <p:spPr bwMode="gray">
              <a:xfrm>
                <a:off x="5101736" y="2972201"/>
                <a:ext cx="1371737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18" name="Content block 203" hidden="1"/>
              <p:cNvSpPr>
                <a:spLocks noChangeArrowheads="1"/>
              </p:cNvSpPr>
              <p:nvPr/>
            </p:nvSpPr>
            <p:spPr bwMode="gray">
              <a:xfrm>
                <a:off x="3584926" y="2972201"/>
                <a:ext cx="1371738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19" name="Content block 202" hidden="1"/>
              <p:cNvSpPr>
                <a:spLocks noChangeArrowheads="1"/>
              </p:cNvSpPr>
              <p:nvPr/>
            </p:nvSpPr>
            <p:spPr bwMode="gray">
              <a:xfrm>
                <a:off x="2056833" y="2972201"/>
                <a:ext cx="1371738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20" name="Content block 201" hidden="1"/>
              <p:cNvSpPr>
                <a:spLocks noChangeArrowheads="1"/>
              </p:cNvSpPr>
              <p:nvPr/>
            </p:nvSpPr>
            <p:spPr bwMode="gray">
              <a:xfrm>
                <a:off x="530352" y="2972201"/>
                <a:ext cx="1371737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</p:grpSp>
        <p:grpSp>
          <p:nvGrpSpPr>
            <p:cNvPr id="52240" name="Group 100" hidden="1"/>
            <p:cNvGrpSpPr>
              <a:grpSpLocks/>
            </p:cNvGrpSpPr>
            <p:nvPr userDrawn="1"/>
          </p:nvGrpSpPr>
          <p:grpSpPr bwMode="auto">
            <a:xfrm>
              <a:off x="530352" y="2212848"/>
              <a:ext cx="8997696" cy="612648"/>
              <a:chOff x="530352" y="2212848"/>
              <a:chExt cx="8997696" cy="612648"/>
            </a:xfrm>
          </p:grpSpPr>
          <p:sp>
            <p:nvSpPr>
              <p:cNvPr id="109" name="Content block 106" hidden="1"/>
              <p:cNvSpPr>
                <a:spLocks noChangeArrowheads="1"/>
              </p:cNvSpPr>
              <p:nvPr/>
            </p:nvSpPr>
            <p:spPr bwMode="gray">
              <a:xfrm>
                <a:off x="8156310" y="2213066"/>
                <a:ext cx="1371738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10" name="Content block 105" hidden="1"/>
              <p:cNvSpPr>
                <a:spLocks noChangeArrowheads="1"/>
              </p:cNvSpPr>
              <p:nvPr/>
            </p:nvSpPr>
            <p:spPr bwMode="gray">
              <a:xfrm>
                <a:off x="6629829" y="2213066"/>
                <a:ext cx="1371737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11" name="Content block 104" hidden="1"/>
              <p:cNvSpPr>
                <a:spLocks noChangeArrowheads="1"/>
              </p:cNvSpPr>
              <p:nvPr/>
            </p:nvSpPr>
            <p:spPr bwMode="gray">
              <a:xfrm>
                <a:off x="5101736" y="2213066"/>
                <a:ext cx="1371737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12" name="Content block 103" hidden="1"/>
              <p:cNvSpPr>
                <a:spLocks noChangeArrowheads="1"/>
              </p:cNvSpPr>
              <p:nvPr/>
            </p:nvSpPr>
            <p:spPr bwMode="gray">
              <a:xfrm>
                <a:off x="3584926" y="2213066"/>
                <a:ext cx="1371738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13" name="Content block 102" hidden="1"/>
              <p:cNvSpPr>
                <a:spLocks noChangeArrowheads="1"/>
              </p:cNvSpPr>
              <p:nvPr/>
            </p:nvSpPr>
            <p:spPr bwMode="gray">
              <a:xfrm>
                <a:off x="2056833" y="2213066"/>
                <a:ext cx="1371738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14" name="Content block 101" hidden="1"/>
              <p:cNvSpPr>
                <a:spLocks noChangeArrowheads="1"/>
              </p:cNvSpPr>
              <p:nvPr/>
            </p:nvSpPr>
            <p:spPr bwMode="gray">
              <a:xfrm>
                <a:off x="530352" y="2213066"/>
                <a:ext cx="1371737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</p:grpSp>
      </p:grpSp>
      <p:sp>
        <p:nvSpPr>
          <p:cNvPr id="52227" name="Title Placeholder 1"/>
          <p:cNvSpPr>
            <a:spLocks noGrp="1"/>
          </p:cNvSpPr>
          <p:nvPr>
            <p:ph type="title"/>
          </p:nvPr>
        </p:nvSpPr>
        <p:spPr bwMode="auto">
          <a:xfrm>
            <a:off x="522288" y="1008063"/>
            <a:ext cx="8861425" cy="80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Click to edit Master title style</a:t>
            </a:r>
          </a:p>
        </p:txBody>
      </p:sp>
      <p:sp>
        <p:nvSpPr>
          <p:cNvPr id="522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25463" y="1949450"/>
            <a:ext cx="8861425" cy="3900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525463" y="6229350"/>
            <a:ext cx="2546350" cy="301625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>
              <a:defRPr sz="1000" b="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28975" y="6229350"/>
            <a:ext cx="3448050" cy="301625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ctr">
              <a:defRPr sz="1000" b="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3" name="McK Date"/>
          <p:cNvSpPr txBox="1">
            <a:spLocks noChangeArrowheads="1"/>
          </p:cNvSpPr>
          <p:nvPr userDrawn="1">
            <p:custDataLst>
              <p:tags r:id="rId26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DC09CE24-9F03-4D8E-9859-609F660B28B3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57" name="McK Date"/>
          <p:cNvSpPr txBox="1">
            <a:spLocks noChangeArrowheads="1"/>
          </p:cNvSpPr>
          <p:nvPr userDrawn="1">
            <p:custDataLst>
              <p:tags r:id="rId27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731" r:id="rId1"/>
    <p:sldLayoutId id="2147491732" r:id="rId2"/>
    <p:sldLayoutId id="2147491733" r:id="rId3"/>
    <p:sldLayoutId id="2147491734" r:id="rId4"/>
    <p:sldLayoutId id="2147491735" r:id="rId5"/>
    <p:sldLayoutId id="2147491736" r:id="rId6"/>
    <p:sldLayoutId id="2147491737" r:id="rId7"/>
    <p:sldLayoutId id="2147491738" r:id="rId8"/>
    <p:sldLayoutId id="2147491739" r:id="rId9"/>
    <p:sldLayoutId id="2147491740" r:id="rId10"/>
    <p:sldLayoutId id="2147491741" r:id="rId11"/>
    <p:sldLayoutId id="2147491742" r:id="rId12"/>
    <p:sldLayoutId id="2147491743" r:id="rId13"/>
    <p:sldLayoutId id="2147491744" r:id="rId14"/>
    <p:sldLayoutId id="2147491745" r:id="rId15"/>
    <p:sldLayoutId id="2147491746" r:id="rId16"/>
    <p:sldLayoutId id="2147491747" r:id="rId17"/>
    <p:sldLayoutId id="2147491748" r:id="rId18"/>
    <p:sldLayoutId id="2147491749" r:id="rId19"/>
    <p:sldLayoutId id="2147491750" r:id="rId20"/>
    <p:sldLayoutId id="2147491751" r:id="rId21"/>
    <p:sldLayoutId id="2147491752" r:id="rId22"/>
    <p:sldLayoutId id="2147491753" r:id="rId2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57263" rtl="0" eaLnBrk="0" fontAlgn="base" hangingPunct="0">
        <a:spcBef>
          <a:spcPct val="0"/>
        </a:spcBef>
        <a:spcAft>
          <a:spcPct val="0"/>
        </a:spcAft>
        <a:defRPr sz="1900" b="1" i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957263" rtl="0" eaLnBrk="0" fontAlgn="base" hangingPunct="0">
        <a:spcBef>
          <a:spcPct val="0"/>
        </a:spcBef>
        <a:spcAft>
          <a:spcPct val="0"/>
        </a:spcAft>
        <a:defRPr sz="1900" b="1" i="1">
          <a:solidFill>
            <a:schemeClr val="tx1"/>
          </a:solidFill>
          <a:latin typeface="Georgia" pitchFamily="18" charset="0"/>
        </a:defRPr>
      </a:lvl2pPr>
      <a:lvl3pPr algn="l" defTabSz="957263" rtl="0" eaLnBrk="0" fontAlgn="base" hangingPunct="0">
        <a:spcBef>
          <a:spcPct val="0"/>
        </a:spcBef>
        <a:spcAft>
          <a:spcPct val="0"/>
        </a:spcAft>
        <a:defRPr sz="1900" b="1" i="1">
          <a:solidFill>
            <a:schemeClr val="tx1"/>
          </a:solidFill>
          <a:latin typeface="Georgia" pitchFamily="18" charset="0"/>
        </a:defRPr>
      </a:lvl3pPr>
      <a:lvl4pPr algn="l" defTabSz="957263" rtl="0" eaLnBrk="0" fontAlgn="base" hangingPunct="0">
        <a:spcBef>
          <a:spcPct val="0"/>
        </a:spcBef>
        <a:spcAft>
          <a:spcPct val="0"/>
        </a:spcAft>
        <a:defRPr sz="1900" b="1" i="1">
          <a:solidFill>
            <a:schemeClr val="tx1"/>
          </a:solidFill>
          <a:latin typeface="Georgia" pitchFamily="18" charset="0"/>
        </a:defRPr>
      </a:lvl4pPr>
      <a:lvl5pPr algn="l" defTabSz="957263" rtl="0" eaLnBrk="0" fontAlgn="base" hangingPunct="0">
        <a:spcBef>
          <a:spcPct val="0"/>
        </a:spcBef>
        <a:spcAft>
          <a:spcPct val="0"/>
        </a:spcAft>
        <a:defRPr sz="1900" b="1" i="1">
          <a:solidFill>
            <a:schemeClr val="tx1"/>
          </a:solidFill>
          <a:latin typeface="Georgia" pitchFamily="18" charset="0"/>
        </a:defRPr>
      </a:lvl5pPr>
      <a:lvl6pPr marL="457200" algn="l" defTabSz="957263" rtl="0" fontAlgn="base">
        <a:spcBef>
          <a:spcPct val="0"/>
        </a:spcBef>
        <a:spcAft>
          <a:spcPct val="0"/>
        </a:spcAft>
        <a:defRPr sz="1900" b="1" i="1">
          <a:solidFill>
            <a:schemeClr val="tx1"/>
          </a:solidFill>
          <a:latin typeface="Georgia" pitchFamily="18" charset="0"/>
        </a:defRPr>
      </a:lvl6pPr>
      <a:lvl7pPr marL="914400" algn="l" defTabSz="957263" rtl="0" fontAlgn="base">
        <a:spcBef>
          <a:spcPct val="0"/>
        </a:spcBef>
        <a:spcAft>
          <a:spcPct val="0"/>
        </a:spcAft>
        <a:defRPr sz="1900" b="1" i="1">
          <a:solidFill>
            <a:schemeClr val="tx1"/>
          </a:solidFill>
          <a:latin typeface="Georgia" pitchFamily="18" charset="0"/>
        </a:defRPr>
      </a:lvl7pPr>
      <a:lvl8pPr marL="1371600" algn="l" defTabSz="957263" rtl="0" fontAlgn="base">
        <a:spcBef>
          <a:spcPct val="0"/>
        </a:spcBef>
        <a:spcAft>
          <a:spcPct val="0"/>
        </a:spcAft>
        <a:defRPr sz="1900" b="1" i="1">
          <a:solidFill>
            <a:schemeClr val="tx1"/>
          </a:solidFill>
          <a:latin typeface="Georgia" pitchFamily="18" charset="0"/>
        </a:defRPr>
      </a:lvl8pPr>
      <a:lvl9pPr marL="1828800" algn="l" defTabSz="957263" rtl="0" fontAlgn="base">
        <a:spcBef>
          <a:spcPct val="0"/>
        </a:spcBef>
        <a:spcAft>
          <a:spcPct val="0"/>
        </a:spcAft>
        <a:defRPr sz="1900" b="1" i="1">
          <a:solidFill>
            <a:schemeClr val="tx1"/>
          </a:solidFill>
          <a:latin typeface="Georgia" pitchFamily="18" charset="0"/>
        </a:defRPr>
      </a:lvl9pPr>
    </p:titleStyle>
    <p:bodyStyle>
      <a:lvl1pPr marL="342900" indent="-630238" algn="l" defTabSz="957263" rtl="0" eaLnBrk="0" fontAlgn="base" hangingPunct="0">
        <a:spcBef>
          <a:spcPct val="0"/>
        </a:spcBef>
        <a:spcAft>
          <a:spcPts val="938"/>
        </a:spcAft>
        <a:buClr>
          <a:schemeClr val="tx1"/>
        </a:buClr>
        <a:buChar char="•"/>
        <a:defRPr sz="1100" kern="1200">
          <a:solidFill>
            <a:schemeClr val="tx1"/>
          </a:solidFill>
          <a:latin typeface="Georgia" pitchFamily="18" charset="0"/>
          <a:ea typeface="+mn-ea"/>
          <a:cs typeface="+mn-cs"/>
        </a:defRPr>
      </a:lvl1pPr>
      <a:lvl2pPr marL="287338" indent="-287338" algn="l" defTabSz="957263" rtl="0" eaLnBrk="0" fontAlgn="base" hangingPunct="0">
        <a:spcBef>
          <a:spcPct val="0"/>
        </a:spcBef>
        <a:spcAft>
          <a:spcPts val="938"/>
        </a:spcAft>
        <a:buClr>
          <a:schemeClr val="tx1"/>
        </a:buClr>
        <a:buFont typeface="Georgia" pitchFamily="18" charset="0"/>
        <a:buChar char="•"/>
        <a:defRPr sz="1100" kern="1200">
          <a:solidFill>
            <a:schemeClr val="tx1"/>
          </a:solidFill>
          <a:latin typeface="Georgia" pitchFamily="18" charset="0"/>
          <a:ea typeface="+mn-ea"/>
          <a:cs typeface="+mn-cs"/>
        </a:defRPr>
      </a:lvl2pPr>
      <a:lvl3pPr marL="574675" indent="-287338" algn="l" defTabSz="957263" rtl="0" eaLnBrk="0" fontAlgn="base" hangingPunct="0">
        <a:spcBef>
          <a:spcPct val="0"/>
        </a:spcBef>
        <a:spcAft>
          <a:spcPts val="938"/>
        </a:spcAft>
        <a:buClr>
          <a:schemeClr val="tx1"/>
        </a:buClr>
        <a:buFont typeface="Georgia" pitchFamily="18" charset="0"/>
        <a:buChar char="-"/>
        <a:defRPr sz="1100" kern="1200">
          <a:solidFill>
            <a:schemeClr val="tx1"/>
          </a:solidFill>
          <a:latin typeface="Georgia" pitchFamily="18" charset="0"/>
          <a:ea typeface="+mn-ea"/>
          <a:cs typeface="+mn-cs"/>
        </a:defRPr>
      </a:lvl3pPr>
      <a:lvl4pPr marL="862013" indent="-287338" algn="l" defTabSz="957263" rtl="0" eaLnBrk="0" fontAlgn="base" hangingPunct="0">
        <a:spcBef>
          <a:spcPct val="0"/>
        </a:spcBef>
        <a:spcAft>
          <a:spcPts val="938"/>
        </a:spcAft>
        <a:buClr>
          <a:schemeClr val="tx1"/>
        </a:buClr>
        <a:buFont typeface="Georgia" pitchFamily="18" charset="0"/>
        <a:buChar char="◦"/>
        <a:defRPr sz="1100" kern="1200">
          <a:solidFill>
            <a:schemeClr val="tx1"/>
          </a:solidFill>
          <a:latin typeface="Georgia" pitchFamily="18" charset="0"/>
          <a:ea typeface="+mn-ea"/>
          <a:cs typeface="+mn-cs"/>
        </a:defRPr>
      </a:lvl4pPr>
      <a:lvl5pPr marL="1149350" indent="-287338" algn="l" defTabSz="957263" rtl="0" eaLnBrk="0" fontAlgn="base" hangingPunct="0">
        <a:spcBef>
          <a:spcPct val="0"/>
        </a:spcBef>
        <a:spcAft>
          <a:spcPts val="938"/>
        </a:spcAft>
        <a:buClr>
          <a:schemeClr val="tx1"/>
        </a:buClr>
        <a:buFont typeface="Georgia" pitchFamily="18" charset="0"/>
        <a:buChar char="›"/>
        <a:defRPr sz="1100" kern="1200">
          <a:solidFill>
            <a:schemeClr val="tx1"/>
          </a:solidFill>
          <a:latin typeface="Georgia" pitchFamily="18" charset="0"/>
          <a:ea typeface="+mn-ea"/>
          <a:cs typeface="+mn-cs"/>
        </a:defRPr>
      </a:lvl5pPr>
      <a:lvl6pPr marL="287339" marR="0" indent="-287339" algn="l" defTabSz="957796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tx1"/>
        </a:buClr>
        <a:buSzPct val="100000"/>
        <a:buFont typeface="+mj-lt"/>
        <a:buAutoNum type="arabicPeriod"/>
        <a:tabLst/>
        <a:defRPr sz="1900" kern="1200" baseline="0">
          <a:solidFill>
            <a:schemeClr val="tx1"/>
          </a:solidFill>
          <a:latin typeface="Georgia" pitchFamily="18" charset="0"/>
          <a:ea typeface="+mn-ea"/>
          <a:cs typeface="+mn-cs"/>
        </a:defRPr>
      </a:lvl6pPr>
      <a:lvl7pPr marL="574678" indent="-287339" algn="l" defTabSz="957796" rtl="0" eaLnBrk="1" latinLnBrk="0" hangingPunct="1">
        <a:lnSpc>
          <a:spcPct val="100000"/>
        </a:lnSpc>
        <a:spcBef>
          <a:spcPts val="0"/>
        </a:spcBef>
        <a:spcAft>
          <a:spcPts val="0"/>
        </a:spcAft>
        <a:buSzPct val="100000"/>
        <a:buFont typeface="+mj-lt"/>
        <a:buAutoNum type="alphaLcPeriod"/>
        <a:defRPr sz="1900" kern="1200" baseline="0">
          <a:solidFill>
            <a:schemeClr val="tx1"/>
          </a:solidFill>
          <a:latin typeface="Georgia" pitchFamily="18" charset="0"/>
          <a:ea typeface="+mn-ea"/>
          <a:cs typeface="+mn-cs"/>
        </a:defRPr>
      </a:lvl7pPr>
      <a:lvl8pPr marL="862017" indent="-287339" algn="l" defTabSz="957796" rtl="0" eaLnBrk="1" latinLnBrk="0" hangingPunct="1">
        <a:lnSpc>
          <a:spcPct val="100000"/>
        </a:lnSpc>
        <a:spcBef>
          <a:spcPts val="0"/>
        </a:spcBef>
        <a:spcAft>
          <a:spcPts val="0"/>
        </a:spcAft>
        <a:buSzPct val="100000"/>
        <a:buFont typeface="+mj-lt"/>
        <a:buAutoNum type="romanLcPeriod"/>
        <a:defRPr sz="1900" kern="1200" baseline="0">
          <a:solidFill>
            <a:schemeClr val="tx1"/>
          </a:solidFill>
          <a:latin typeface="Georgia" pitchFamily="18" charset="0"/>
          <a:ea typeface="+mn-ea"/>
          <a:cs typeface="+mn-cs"/>
        </a:defRPr>
      </a:lvl8pPr>
      <a:lvl9pPr marL="0" indent="-287339" algn="l" defTabSz="957796" rtl="0" eaLnBrk="1" latinLnBrk="0" hangingPunct="1">
        <a:lnSpc>
          <a:spcPct val="100000"/>
        </a:lnSpc>
        <a:spcBef>
          <a:spcPts val="0"/>
        </a:spcBef>
        <a:spcAft>
          <a:spcPts val="940"/>
        </a:spcAft>
        <a:buFont typeface="Arial" pitchFamily="34" charset="0"/>
        <a:buNone/>
        <a:defRPr sz="1900" b="1" kern="1200" baseline="0">
          <a:solidFill>
            <a:schemeClr val="tx2"/>
          </a:solidFill>
          <a:latin typeface="Georgia" pitchFamily="18" charset="0"/>
          <a:ea typeface="+mn-ea"/>
          <a:cs typeface="+mn-cs"/>
        </a:defRPr>
      </a:lvl9pPr>
    </p:bodyStyle>
    <p:otherStyle>
      <a:defPPr>
        <a:defRPr lang="en-US"/>
      </a:defPPr>
      <a:lvl1pPr marL="0" algn="l" defTabSz="9577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898" algn="l" defTabSz="9577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796" algn="l" defTabSz="9577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696" algn="l" defTabSz="9577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594" algn="l" defTabSz="9577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492" algn="l" defTabSz="9577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390" algn="l" defTabSz="9577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289" algn="l" defTabSz="9577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188" algn="l" defTabSz="9577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1775" y="1728788"/>
            <a:ext cx="9328150" cy="512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grpSp>
        <p:nvGrpSpPr>
          <p:cNvPr id="53251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2057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59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0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1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0" name="McK Date"/>
          <p:cNvSpPr txBox="1"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9D87EEEC-5C27-40AE-AF84-9D058A969379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9" name="McK Date"/>
          <p:cNvSpPr txBox="1">
            <a:spLocks noChangeArrowheads="1"/>
          </p:cNvSpPr>
          <p:nvPr userDrawn="1">
            <p:custDataLst>
              <p:tags r:id="rId1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754" r:id="rId1"/>
    <p:sldLayoutId id="2147491670" r:id="rId2"/>
    <p:sldLayoutId id="2147491671" r:id="rId3"/>
    <p:sldLayoutId id="2147491672" r:id="rId4"/>
    <p:sldLayoutId id="2147491673" r:id="rId5"/>
    <p:sldLayoutId id="2147491674" r:id="rId6"/>
    <p:sldLayoutId id="2147491675" r:id="rId7"/>
    <p:sldLayoutId id="2147491755" r:id="rId8"/>
  </p:sldLayoutIdLst>
  <p:transition spd="slow"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q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Ø"/>
        <a:defRPr sz="1600">
          <a:solidFill>
            <a:schemeClr val="tx1"/>
          </a:solidFill>
          <a:latin typeface="+mn-lt"/>
          <a:ea typeface="ＭＳ Ｐゴシック" charset="0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Char char="•"/>
        <a:defRPr sz="1400">
          <a:solidFill>
            <a:schemeClr val="tx1"/>
          </a:solidFill>
          <a:latin typeface="+mn-lt"/>
          <a:ea typeface="ＭＳ Ｐゴシック" charset="0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  <a:ea typeface="ＭＳ Ｐゴシック" charset="0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39738" y="1147763"/>
            <a:ext cx="9123362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281CA1BF-BD4C-4F06-B0B2-9B8F59ABE656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676" r:id="rId1"/>
    <p:sldLayoutId id="2147491677" r:id="rId2"/>
    <p:sldLayoutId id="2147491678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29699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859397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289095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718792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57188" indent="-357188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  <a:ea typeface="+mn-ea"/>
          <a:cs typeface="+mn-cs"/>
        </a:defRPr>
      </a:lvl1pPr>
      <a:lvl2pPr marL="188913" indent="-188913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</a:defRPr>
      </a:lvl2pPr>
      <a:lvl3pPr marL="371475" indent="-180975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‒"/>
        <a:defRPr sz="2300">
          <a:solidFill>
            <a:schemeClr val="tx2"/>
          </a:solidFill>
          <a:latin typeface="+mn-lt"/>
        </a:defRPr>
      </a:lvl3pPr>
      <a:lvl4pPr marL="563563" indent="-188913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•"/>
        <a:defRPr sz="1900">
          <a:solidFill>
            <a:schemeClr val="tx2"/>
          </a:solidFill>
          <a:latin typeface="+mn-lt"/>
        </a:defRPr>
      </a:lvl4pPr>
      <a:lvl5pPr marL="744538" indent="-177800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‒"/>
        <a:defRPr sz="1900">
          <a:solidFill>
            <a:schemeClr val="tx2"/>
          </a:solidFill>
          <a:latin typeface="+mn-lt"/>
        </a:defRPr>
      </a:lvl5pPr>
      <a:lvl6pPr marL="11757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6pPr>
      <a:lvl7pPr marL="16054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7pPr>
      <a:lvl8pPr marL="2035098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8pPr>
      <a:lvl9pPr marL="2464796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69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39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095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87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4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18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788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7586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39738" y="1147763"/>
            <a:ext cx="9123362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5D0D583F-F030-475E-B072-DD3021B068C4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7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680" r:id="rId1"/>
    <p:sldLayoutId id="2147491681" r:id="rId2"/>
    <p:sldLayoutId id="2147491682" r:id="rId3"/>
    <p:sldLayoutId id="2147491683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29699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859397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289095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718792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57188" indent="-357188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  <a:ea typeface="+mn-ea"/>
          <a:cs typeface="+mn-cs"/>
        </a:defRPr>
      </a:lvl1pPr>
      <a:lvl2pPr marL="188913" indent="-188913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</a:defRPr>
      </a:lvl2pPr>
      <a:lvl3pPr marL="371475" indent="-180975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‒"/>
        <a:defRPr sz="2300">
          <a:solidFill>
            <a:schemeClr val="tx2"/>
          </a:solidFill>
          <a:latin typeface="+mn-lt"/>
        </a:defRPr>
      </a:lvl3pPr>
      <a:lvl4pPr marL="563563" indent="-188913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•"/>
        <a:defRPr sz="1900">
          <a:solidFill>
            <a:schemeClr val="tx2"/>
          </a:solidFill>
          <a:latin typeface="+mn-lt"/>
        </a:defRPr>
      </a:lvl4pPr>
      <a:lvl5pPr marL="744538" indent="-177800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‒"/>
        <a:defRPr sz="1900">
          <a:solidFill>
            <a:schemeClr val="tx2"/>
          </a:solidFill>
          <a:latin typeface="+mn-lt"/>
        </a:defRPr>
      </a:lvl5pPr>
      <a:lvl6pPr marL="11757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6pPr>
      <a:lvl7pPr marL="16054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7pPr>
      <a:lvl8pPr marL="2035098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8pPr>
      <a:lvl9pPr marL="2464796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69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39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095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87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4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18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788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7586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39738" y="1147763"/>
            <a:ext cx="9123362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6F034430-90CB-4940-850C-436285427B55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569" r:id="rId1"/>
    <p:sldLayoutId id="2147491570" r:id="rId2"/>
    <p:sldLayoutId id="2147491700" r:id="rId3"/>
    <p:sldLayoutId id="2147491571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29699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859397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289095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718792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57188" indent="-357188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  <a:ea typeface="+mn-ea"/>
          <a:cs typeface="+mn-cs"/>
        </a:defRPr>
      </a:lvl1pPr>
      <a:lvl2pPr marL="188913" indent="-188913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</a:defRPr>
      </a:lvl2pPr>
      <a:lvl3pPr marL="371475" indent="-180975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‒"/>
        <a:defRPr sz="2300">
          <a:solidFill>
            <a:schemeClr val="tx2"/>
          </a:solidFill>
          <a:latin typeface="+mn-lt"/>
        </a:defRPr>
      </a:lvl3pPr>
      <a:lvl4pPr marL="563563" indent="-188913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•"/>
        <a:defRPr sz="1900">
          <a:solidFill>
            <a:schemeClr val="tx2"/>
          </a:solidFill>
          <a:latin typeface="+mn-lt"/>
        </a:defRPr>
      </a:lvl4pPr>
      <a:lvl5pPr marL="744538" indent="-177800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‒"/>
        <a:defRPr sz="1900">
          <a:solidFill>
            <a:schemeClr val="tx2"/>
          </a:solidFill>
          <a:latin typeface="+mn-lt"/>
        </a:defRPr>
      </a:lvl5pPr>
      <a:lvl6pPr marL="11757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6pPr>
      <a:lvl7pPr marL="16054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7pPr>
      <a:lvl8pPr marL="2035098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8pPr>
      <a:lvl9pPr marL="2464796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69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39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095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87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4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18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788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7586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39738" y="1147763"/>
            <a:ext cx="9123362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4F98DD71-1807-4727-97DC-462083738162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684" r:id="rId1"/>
    <p:sldLayoutId id="2147491685" r:id="rId2"/>
    <p:sldLayoutId id="2147491686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29699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859397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289095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718792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57188" indent="-357188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  <a:ea typeface="+mn-ea"/>
          <a:cs typeface="+mn-cs"/>
        </a:defRPr>
      </a:lvl1pPr>
      <a:lvl2pPr marL="188913" indent="-188913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</a:defRPr>
      </a:lvl2pPr>
      <a:lvl3pPr marL="371475" indent="-180975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‒"/>
        <a:defRPr sz="2300">
          <a:solidFill>
            <a:schemeClr val="tx2"/>
          </a:solidFill>
          <a:latin typeface="+mn-lt"/>
        </a:defRPr>
      </a:lvl3pPr>
      <a:lvl4pPr marL="563563" indent="-188913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•"/>
        <a:defRPr sz="1900">
          <a:solidFill>
            <a:schemeClr val="tx2"/>
          </a:solidFill>
          <a:latin typeface="+mn-lt"/>
        </a:defRPr>
      </a:lvl4pPr>
      <a:lvl5pPr marL="744538" indent="-177800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‒"/>
        <a:defRPr sz="1900">
          <a:solidFill>
            <a:schemeClr val="tx2"/>
          </a:solidFill>
          <a:latin typeface="+mn-lt"/>
        </a:defRPr>
      </a:lvl5pPr>
      <a:lvl6pPr marL="11757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6pPr>
      <a:lvl7pPr marL="16054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7pPr>
      <a:lvl8pPr marL="2035098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8pPr>
      <a:lvl9pPr marL="2464796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69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39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095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87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4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18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788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7586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42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2057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59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0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1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8" name="McK Date"/>
          <p:cNvSpPr txBox="1"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AE433BAC-65E4-40FA-A70F-CF44E7B2BFBA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701" r:id="rId1"/>
    <p:sldLayoutId id="2147491573" r:id="rId2"/>
    <p:sldLayoutId id="2147491574" r:id="rId3"/>
    <p:sldLayoutId id="2147491575" r:id="rId4"/>
    <p:sldLayoutId id="2147491576" r:id="rId5"/>
    <p:sldLayoutId id="2147491577" r:id="rId6"/>
    <p:sldLayoutId id="2147491578" r:id="rId7"/>
    <p:sldLayoutId id="2147491702" r:id="rId8"/>
  </p:sldLayoutIdLst>
  <p:transition spd="slow"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q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Ø"/>
        <a:defRPr sz="1600">
          <a:solidFill>
            <a:schemeClr val="tx1"/>
          </a:solidFill>
          <a:latin typeface="+mn-lt"/>
          <a:ea typeface="ＭＳ Ｐゴシック" charset="0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Char char="•"/>
        <a:defRPr sz="1400">
          <a:solidFill>
            <a:schemeClr val="tx1"/>
          </a:solidFill>
          <a:latin typeface="+mn-lt"/>
          <a:ea typeface="ＭＳ Ｐゴシック" charset="0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  <a:ea typeface="ＭＳ Ｐゴシック" charset="0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39738" y="1147763"/>
            <a:ext cx="9123362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9BBCCDC7-420A-4A11-9CE8-982FD495E36B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579" r:id="rId1"/>
    <p:sldLayoutId id="2147491580" r:id="rId2"/>
    <p:sldLayoutId id="2147491581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29699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859397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289095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718792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57188" indent="-357188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  <a:ea typeface="+mn-ea"/>
          <a:cs typeface="+mn-cs"/>
        </a:defRPr>
      </a:lvl1pPr>
      <a:lvl2pPr marL="188913" indent="-188913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</a:defRPr>
      </a:lvl2pPr>
      <a:lvl3pPr marL="371475" indent="-180975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‒"/>
        <a:defRPr sz="2300">
          <a:solidFill>
            <a:schemeClr val="tx2"/>
          </a:solidFill>
          <a:latin typeface="+mn-lt"/>
        </a:defRPr>
      </a:lvl3pPr>
      <a:lvl4pPr marL="563563" indent="-188913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•"/>
        <a:defRPr sz="1900">
          <a:solidFill>
            <a:schemeClr val="tx2"/>
          </a:solidFill>
          <a:latin typeface="+mn-lt"/>
        </a:defRPr>
      </a:lvl4pPr>
      <a:lvl5pPr marL="744538" indent="-177800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‒"/>
        <a:defRPr sz="1900">
          <a:solidFill>
            <a:schemeClr val="tx2"/>
          </a:solidFill>
          <a:latin typeface="+mn-lt"/>
        </a:defRPr>
      </a:lvl5pPr>
      <a:lvl6pPr marL="11757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6pPr>
      <a:lvl7pPr marL="16054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7pPr>
      <a:lvl8pPr marL="2035098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8pPr>
      <a:lvl9pPr marL="2464796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69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39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095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87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4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18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788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7586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1775" y="1728788"/>
            <a:ext cx="9328150" cy="512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grpSp>
        <p:nvGrpSpPr>
          <p:cNvPr id="37891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2057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59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0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1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0" name="McK Date"/>
          <p:cNvSpPr txBox="1"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79BB258C-D283-4F46-81BB-4F41E286FB61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703" r:id="rId1"/>
    <p:sldLayoutId id="2147491582" r:id="rId2"/>
    <p:sldLayoutId id="2147491583" r:id="rId3"/>
    <p:sldLayoutId id="2147491584" r:id="rId4"/>
    <p:sldLayoutId id="2147491585" r:id="rId5"/>
    <p:sldLayoutId id="2147491586" r:id="rId6"/>
    <p:sldLayoutId id="2147491587" r:id="rId7"/>
    <p:sldLayoutId id="2147491704" r:id="rId8"/>
  </p:sldLayoutIdLst>
  <p:transition spd="slow"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q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Ø"/>
        <a:defRPr sz="1600">
          <a:solidFill>
            <a:schemeClr val="tx1"/>
          </a:solidFill>
          <a:latin typeface="+mn-lt"/>
          <a:ea typeface="ＭＳ Ｐゴシック" charset="0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Char char="•"/>
        <a:defRPr sz="1400">
          <a:solidFill>
            <a:schemeClr val="tx1"/>
          </a:solidFill>
          <a:latin typeface="+mn-lt"/>
          <a:ea typeface="ＭＳ Ｐゴシック" charset="0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  <a:ea typeface="ＭＳ Ｐゴシック" charset="0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39738" y="1147763"/>
            <a:ext cx="9123362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ED060906-E898-4877-9F6A-6FA1678F7750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705" r:id="rId1"/>
    <p:sldLayoutId id="2147491706" r:id="rId2"/>
    <p:sldLayoutId id="2147491708" r:id="rId3"/>
    <p:sldLayoutId id="2147491588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29699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859397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289095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718792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57188" indent="-357188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  <a:ea typeface="+mn-ea"/>
          <a:cs typeface="+mn-cs"/>
        </a:defRPr>
      </a:lvl1pPr>
      <a:lvl2pPr marL="188913" indent="-188913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</a:defRPr>
      </a:lvl2pPr>
      <a:lvl3pPr marL="371475" indent="-180975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‒"/>
        <a:defRPr sz="2300">
          <a:solidFill>
            <a:schemeClr val="tx2"/>
          </a:solidFill>
          <a:latin typeface="+mn-lt"/>
        </a:defRPr>
      </a:lvl3pPr>
      <a:lvl4pPr marL="563563" indent="-188913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•"/>
        <a:defRPr sz="1900">
          <a:solidFill>
            <a:schemeClr val="tx2"/>
          </a:solidFill>
          <a:latin typeface="+mn-lt"/>
        </a:defRPr>
      </a:lvl4pPr>
      <a:lvl5pPr marL="744538" indent="-177800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‒"/>
        <a:defRPr sz="1900">
          <a:solidFill>
            <a:schemeClr val="tx2"/>
          </a:solidFill>
          <a:latin typeface="+mn-lt"/>
        </a:defRPr>
      </a:lvl5pPr>
      <a:lvl6pPr marL="11757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6pPr>
      <a:lvl7pPr marL="16054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7pPr>
      <a:lvl8pPr marL="2035098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8pPr>
      <a:lvl9pPr marL="2464796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69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39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095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87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4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18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788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7586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39738" y="1147763"/>
            <a:ext cx="9123362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084D2441-A09B-4AB7-8F2E-F6090B0A789F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7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622" r:id="rId1"/>
    <p:sldLayoutId id="2147491623" r:id="rId2"/>
    <p:sldLayoutId id="2147491624" r:id="rId3"/>
    <p:sldLayoutId id="2147491709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29699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859397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289095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718792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57188" indent="-357188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  <a:ea typeface="+mn-ea"/>
          <a:cs typeface="+mn-cs"/>
        </a:defRPr>
      </a:lvl1pPr>
      <a:lvl2pPr marL="188913" indent="-188913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</a:defRPr>
      </a:lvl2pPr>
      <a:lvl3pPr marL="371475" indent="-180975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‒"/>
        <a:defRPr sz="2300">
          <a:solidFill>
            <a:schemeClr val="tx2"/>
          </a:solidFill>
          <a:latin typeface="+mn-lt"/>
        </a:defRPr>
      </a:lvl3pPr>
      <a:lvl4pPr marL="563563" indent="-188913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•"/>
        <a:defRPr sz="1900">
          <a:solidFill>
            <a:schemeClr val="tx2"/>
          </a:solidFill>
          <a:latin typeface="+mn-lt"/>
        </a:defRPr>
      </a:lvl4pPr>
      <a:lvl5pPr marL="744538" indent="-177800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‒"/>
        <a:defRPr sz="1900">
          <a:solidFill>
            <a:schemeClr val="tx2"/>
          </a:solidFill>
          <a:latin typeface="+mn-lt"/>
        </a:defRPr>
      </a:lvl5pPr>
      <a:lvl6pPr marL="11757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6pPr>
      <a:lvl7pPr marL="16054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7pPr>
      <a:lvl8pPr marL="2035098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8pPr>
      <a:lvl9pPr marL="2464796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69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39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095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87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4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18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788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7586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39738" y="1147763"/>
            <a:ext cx="9123362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" name="Rectangle 5"/>
          <p:cNvSpPr txBox="1">
            <a:spLocks noChangeArrowheads="1"/>
          </p:cNvSpPr>
          <p:nvPr userDrawn="1"/>
        </p:nvSpPr>
        <p:spPr bwMode="auto">
          <a:xfrm>
            <a:off x="387350" y="6510338"/>
            <a:ext cx="222250" cy="16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>
            <a:lvl1pPr algn="l" eaLnBrk="1" hangingPunct="1">
              <a:lnSpc>
                <a:spcPct val="100000"/>
              </a:lnSpc>
              <a:defRPr sz="700"/>
            </a:lvl1pPr>
          </a:lstStyle>
          <a:p>
            <a:pPr>
              <a:defRPr/>
            </a:pPr>
            <a:fld id="{4B1C1D8B-53D6-4CB1-B707-3D9F92E5E8E4}" type="slidenum">
              <a:rPr lang="en-GB" sz="800" b="0" smtClean="0">
                <a:solidFill>
                  <a:srgbClr val="002776"/>
                </a:solidFill>
                <a:latin typeface="Arial" charset="0"/>
              </a:rPr>
              <a:pPr>
                <a:defRPr/>
              </a:pPr>
              <a:t>‹N›</a:t>
            </a:fld>
            <a:endParaRPr lang="en-GB" sz="800" b="0" dirty="0">
              <a:solidFill>
                <a:srgbClr val="002776"/>
              </a:solidFill>
              <a:latin typeface="Arial" charset="0"/>
            </a:endParaRPr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E05B8CC0-1C6B-4126-901F-B7E2C4A78F69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7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710" r:id="rId1"/>
    <p:sldLayoutId id="2147491711" r:id="rId2"/>
    <p:sldLayoutId id="2147491625" r:id="rId3"/>
    <p:sldLayoutId id="2147491626" r:id="rId4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29699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859397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289095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718792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57188" indent="-357188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  <a:ea typeface="+mn-ea"/>
          <a:cs typeface="+mn-cs"/>
        </a:defRPr>
      </a:lvl1pPr>
      <a:lvl2pPr marL="188913" indent="-188913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</a:defRPr>
      </a:lvl2pPr>
      <a:lvl3pPr marL="371475" indent="-180975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‒"/>
        <a:defRPr sz="2300">
          <a:solidFill>
            <a:schemeClr val="tx2"/>
          </a:solidFill>
          <a:latin typeface="+mn-lt"/>
        </a:defRPr>
      </a:lvl3pPr>
      <a:lvl4pPr marL="563563" indent="-188913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•"/>
        <a:defRPr sz="1900">
          <a:solidFill>
            <a:schemeClr val="tx2"/>
          </a:solidFill>
          <a:latin typeface="+mn-lt"/>
        </a:defRPr>
      </a:lvl4pPr>
      <a:lvl5pPr marL="744538" indent="-177800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‒"/>
        <a:defRPr sz="1900">
          <a:solidFill>
            <a:schemeClr val="tx2"/>
          </a:solidFill>
          <a:latin typeface="+mn-lt"/>
        </a:defRPr>
      </a:lvl5pPr>
      <a:lvl6pPr marL="11757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6pPr>
      <a:lvl7pPr marL="16054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7pPr>
      <a:lvl8pPr marL="2035098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8pPr>
      <a:lvl9pPr marL="2464796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69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39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095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87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4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18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788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7586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1775" y="1728788"/>
            <a:ext cx="9328150" cy="512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grpSp>
        <p:nvGrpSpPr>
          <p:cNvPr id="45059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2057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59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0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1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2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D91D3B6C-5BEA-45F2-A9F2-207C91AC50FF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10" name="McK Date"/>
          <p:cNvSpPr txBox="1">
            <a:spLocks noChangeArrowheads="1"/>
          </p:cNvSpPr>
          <p:nvPr userDrawn="1">
            <p:custDataLst>
              <p:tags r:id="rId13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712" r:id="rId1"/>
    <p:sldLayoutId id="2147491627" r:id="rId2"/>
    <p:sldLayoutId id="2147491628" r:id="rId3"/>
    <p:sldLayoutId id="2147491629" r:id="rId4"/>
    <p:sldLayoutId id="2147491630" r:id="rId5"/>
    <p:sldLayoutId id="2147491631" r:id="rId6"/>
    <p:sldLayoutId id="2147491632" r:id="rId7"/>
    <p:sldLayoutId id="2147491713" r:id="rId8"/>
    <p:sldLayoutId id="2147491714" r:id="rId9"/>
    <p:sldLayoutId id="2147491633" r:id="rId10"/>
  </p:sldLayoutIdLst>
  <p:transition spd="slow"/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q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Ø"/>
        <a:defRPr sz="1600">
          <a:solidFill>
            <a:schemeClr val="tx1"/>
          </a:solidFill>
          <a:latin typeface="+mn-lt"/>
          <a:ea typeface="ＭＳ Ｐゴシック" charset="0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Char char="•"/>
        <a:defRPr sz="1400">
          <a:solidFill>
            <a:schemeClr val="tx1"/>
          </a:solidFill>
          <a:latin typeface="+mn-lt"/>
          <a:ea typeface="ＭＳ Ｐゴシック" charset="0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  <a:ea typeface="ＭＳ Ｐゴシック" charset="0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/>
          <p:cNvSpPr txBox="1">
            <a:spLocks/>
          </p:cNvSpPr>
          <p:nvPr/>
        </p:nvSpPr>
        <p:spPr bwMode="auto">
          <a:xfrm>
            <a:off x="249417" y="6197600"/>
            <a:ext cx="51355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57188" marR="0" lvl="0" indent="-357188" defTabSz="955675" eaLnBrk="0" latinLnBrk="0" hangingPunct="0">
              <a:lnSpc>
                <a:spcPct val="90000"/>
              </a:lnSpc>
              <a:spcAft>
                <a:spcPts val="288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2000" kern="0" dirty="0" smtClean="0">
                <a:solidFill>
                  <a:schemeClr val="tx2"/>
                </a:solidFill>
              </a:rPr>
              <a:t>Bari,  Aprile 2016</a:t>
            </a:r>
          </a:p>
        </p:txBody>
      </p:sp>
      <p:pic>
        <p:nvPicPr>
          <p:cNvPr id="3" name="Picture 3" descr="C:\Users\ccamponeschi\AppData\Local\Temp\wz53cc\Visual SL\ind_man_glb_ho_431_lo.jpg"/>
          <p:cNvPicPr>
            <a:picLocks noChangeAspect="1" noChangeArrowheads="1"/>
          </p:cNvPicPr>
          <p:nvPr/>
        </p:nvPicPr>
        <p:blipFill>
          <a:blip r:embed="rId2" cstate="print"/>
          <a:srcRect r="16309"/>
          <a:stretch>
            <a:fillRect/>
          </a:stretch>
        </p:blipFill>
        <p:spPr bwMode="auto">
          <a:xfrm>
            <a:off x="5513388" y="1882775"/>
            <a:ext cx="4171950" cy="377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04788" y="2659063"/>
            <a:ext cx="6378575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6800" tIns="46800" rIns="46800" bIns="46800" anchor="ctr"/>
          <a:lstStyle/>
          <a:p>
            <a:pPr eaLnBrk="0" hangingPunct="0"/>
            <a:endParaRPr lang="it-IT" sz="1400" dirty="0">
              <a:solidFill>
                <a:srgbClr val="A50021"/>
              </a:solidFill>
              <a:latin typeface="Verdana" pitchFamily="34" charset="0"/>
            </a:endParaRPr>
          </a:p>
          <a:p>
            <a:pPr eaLnBrk="0" hangingPunct="0"/>
            <a:r>
              <a:rPr lang="it-IT" sz="2000" dirty="0" smtClean="0">
                <a:solidFill>
                  <a:srgbClr val="A50021"/>
                </a:solidFill>
                <a:latin typeface="Verdana" pitchFamily="34" charset="0"/>
              </a:rPr>
              <a:t>Istituto Preziosissimo Sangue</a:t>
            </a:r>
          </a:p>
          <a:p>
            <a:pPr eaLnBrk="0" hangingPunct="0"/>
            <a:endParaRPr lang="it-IT" sz="2000" dirty="0" smtClean="0">
              <a:solidFill>
                <a:srgbClr val="A50021"/>
              </a:solidFill>
              <a:latin typeface="Verdana" pitchFamily="34" charset="0"/>
            </a:endParaRPr>
          </a:p>
          <a:p>
            <a:pPr eaLnBrk="0" hangingPunct="0"/>
            <a:r>
              <a:rPr lang="it-IT" sz="1600" i="1" dirty="0" smtClean="0">
                <a:solidFill>
                  <a:srgbClr val="A50021"/>
                </a:solidFill>
                <a:latin typeface="Verdana" pitchFamily="34" charset="0"/>
              </a:rPr>
              <a:t>Questionario Genitori Primaria</a:t>
            </a:r>
          </a:p>
          <a:p>
            <a:pPr eaLnBrk="0" hangingPunct="0"/>
            <a:endParaRPr lang="it-IT" sz="1600" i="1" dirty="0" smtClean="0">
              <a:solidFill>
                <a:srgbClr val="A50021"/>
              </a:solidFill>
              <a:latin typeface="Verdana" pitchFamily="34" charset="0"/>
            </a:endParaRPr>
          </a:p>
          <a:p>
            <a:pPr eaLnBrk="0" hangingPunct="0"/>
            <a:endParaRPr lang="it-IT" sz="1600" dirty="0">
              <a:solidFill>
                <a:srgbClr val="A50021"/>
              </a:solidFill>
              <a:latin typeface="Verdana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ttangolo 71"/>
          <p:cNvSpPr/>
          <p:nvPr/>
        </p:nvSpPr>
        <p:spPr>
          <a:xfrm>
            <a:off x="979715" y="1149531"/>
            <a:ext cx="849086" cy="418012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0834" name="Rectangle 2"/>
          <p:cNvSpPr txBox="1">
            <a:spLocks noChangeArrowheads="1"/>
          </p:cNvSpPr>
          <p:nvPr/>
        </p:nvSpPr>
        <p:spPr bwMode="auto">
          <a:xfrm>
            <a:off x="2264827" y="57015"/>
            <a:ext cx="2398614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6800" tIns="46800" rIns="46800" bIns="46800"/>
          <a:lstStyle/>
          <a:p>
            <a:pPr eaLnBrk="0" hangingPunct="0"/>
            <a:r>
              <a:rPr lang="it-IT" sz="1600" i="1" dirty="0" smtClean="0">
                <a:solidFill>
                  <a:srgbClr val="A50021"/>
                </a:solidFill>
                <a:latin typeface="Verdana" pitchFamily="34" charset="0"/>
              </a:rPr>
              <a:t>Questionario Genitori Primaria</a:t>
            </a:r>
            <a:endParaRPr lang="it-IT" sz="1600" i="1" dirty="0">
              <a:solidFill>
                <a:srgbClr val="A50021"/>
              </a:solidFill>
              <a:latin typeface="Verdana" pitchFamily="34" charset="0"/>
            </a:endParaRPr>
          </a:p>
        </p:txBody>
      </p:sp>
      <p:sp>
        <p:nvSpPr>
          <p:cNvPr id="6" name="Sottotitolo 2"/>
          <p:cNvSpPr txBox="1">
            <a:spLocks/>
          </p:cNvSpPr>
          <p:nvPr/>
        </p:nvSpPr>
        <p:spPr>
          <a:xfrm>
            <a:off x="904684" y="1646298"/>
            <a:ext cx="1956081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1) Età (in anni compiuti)</a:t>
            </a:r>
          </a:p>
        </p:txBody>
      </p:sp>
      <p:sp>
        <p:nvSpPr>
          <p:cNvPr id="9" name="Sottotitolo 2"/>
          <p:cNvSpPr txBox="1">
            <a:spLocks/>
          </p:cNvSpPr>
          <p:nvPr/>
        </p:nvSpPr>
        <p:spPr>
          <a:xfrm>
            <a:off x="1209334" y="2038187"/>
            <a:ext cx="580277" cy="26087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1200" noProof="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&lt; 30</a:t>
            </a:r>
            <a:endParaRPr kumimoji="0" lang="it-IT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vale 9"/>
          <p:cNvSpPr/>
          <p:nvPr/>
        </p:nvSpPr>
        <p:spPr>
          <a:xfrm>
            <a:off x="1006372" y="204488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Sottotitolo 2"/>
          <p:cNvSpPr txBox="1">
            <a:spLocks/>
          </p:cNvSpPr>
          <p:nvPr/>
        </p:nvSpPr>
        <p:spPr>
          <a:xfrm>
            <a:off x="2136806" y="1999645"/>
            <a:ext cx="1224136" cy="3647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1200" noProof="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31 - 40</a:t>
            </a:r>
            <a:endParaRPr kumimoji="0" lang="it-IT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vale 11"/>
          <p:cNvSpPr/>
          <p:nvPr/>
        </p:nvSpPr>
        <p:spPr>
          <a:xfrm>
            <a:off x="1933845" y="2058590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Sottotitolo 2"/>
          <p:cNvSpPr txBox="1">
            <a:spLocks/>
          </p:cNvSpPr>
          <p:nvPr/>
        </p:nvSpPr>
        <p:spPr>
          <a:xfrm>
            <a:off x="1222396" y="2313803"/>
            <a:ext cx="1102793" cy="3248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41 - 50</a:t>
            </a:r>
            <a:endParaRPr kumimoji="0" lang="it-IT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Ovale 13"/>
          <p:cNvSpPr/>
          <p:nvPr/>
        </p:nvSpPr>
        <p:spPr>
          <a:xfrm>
            <a:off x="1006372" y="2346622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Sottotitolo 2"/>
          <p:cNvSpPr txBox="1">
            <a:spLocks/>
          </p:cNvSpPr>
          <p:nvPr/>
        </p:nvSpPr>
        <p:spPr>
          <a:xfrm>
            <a:off x="2149869" y="2353637"/>
            <a:ext cx="1024415" cy="2850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it-IT" sz="1200" noProof="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1 - 60</a:t>
            </a:r>
            <a:endParaRPr kumimoji="0" lang="it-IT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vale 15"/>
          <p:cNvSpPr/>
          <p:nvPr/>
        </p:nvSpPr>
        <p:spPr>
          <a:xfrm>
            <a:off x="1933845" y="236033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Sottotitolo 2"/>
          <p:cNvSpPr txBox="1">
            <a:spLocks/>
          </p:cNvSpPr>
          <p:nvPr/>
        </p:nvSpPr>
        <p:spPr>
          <a:xfrm>
            <a:off x="1222334" y="2615544"/>
            <a:ext cx="720080" cy="2974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1200" noProof="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 &gt; 60</a:t>
            </a:r>
            <a:endParaRPr kumimoji="0" lang="it-IT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Ovale 17"/>
          <p:cNvSpPr/>
          <p:nvPr/>
        </p:nvSpPr>
        <p:spPr>
          <a:xfrm>
            <a:off x="1006372" y="2661426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1261570" y="3272625"/>
            <a:ext cx="2853216" cy="15573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Licenza </a:t>
            </a: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scuola elementare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Scuola </a:t>
            </a: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media inferiore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Scuola media </a:t>
            </a: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superiore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Laurea/specializzazione post laurea</a:t>
            </a: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20000"/>
              </a:spcBef>
            </a:pP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ttangolo 19"/>
          <p:cNvSpPr/>
          <p:nvPr/>
        </p:nvSpPr>
        <p:spPr>
          <a:xfrm>
            <a:off x="884914" y="3030797"/>
            <a:ext cx="151676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57188" indent="-357188" defTabSz="955675" eaLnBrk="0" hangingPunct="0">
              <a:spcAft>
                <a:spcPts val="288"/>
              </a:spcAft>
            </a:pPr>
            <a:r>
              <a:rPr lang="it-IT" sz="1200" kern="0" dirty="0" smtClean="0">
                <a:solidFill>
                  <a:schemeClr val="tx2"/>
                </a:solidFill>
              </a:rPr>
              <a:t>2) Titolo di studio 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21" name="Ovale 20"/>
          <p:cNvSpPr/>
          <p:nvPr/>
        </p:nvSpPr>
        <p:spPr>
          <a:xfrm>
            <a:off x="993294" y="3370057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Ovale 21"/>
          <p:cNvSpPr/>
          <p:nvPr/>
        </p:nvSpPr>
        <p:spPr>
          <a:xfrm>
            <a:off x="993294" y="3684916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Ovale 22"/>
          <p:cNvSpPr/>
          <p:nvPr/>
        </p:nvSpPr>
        <p:spPr>
          <a:xfrm>
            <a:off x="993294" y="3972948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Ovale 23"/>
          <p:cNvSpPr/>
          <p:nvPr/>
        </p:nvSpPr>
        <p:spPr>
          <a:xfrm>
            <a:off x="993294" y="4260980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ttangolo 24"/>
          <p:cNvSpPr/>
          <p:nvPr/>
        </p:nvSpPr>
        <p:spPr>
          <a:xfrm>
            <a:off x="1248515" y="5023650"/>
            <a:ext cx="1873507" cy="14403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Operaio</a:t>
            </a:r>
          </a:p>
          <a:p>
            <a:pPr>
              <a:spcBef>
                <a:spcPct val="20000"/>
              </a:spcBef>
            </a:pP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Lavoratore </a:t>
            </a:r>
            <a:endParaRPr lang="it-IT" sz="1200" dirty="0" smtClean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autonomo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Impiegato</a:t>
            </a: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Quadro</a:t>
            </a: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Rettangolo 25"/>
          <p:cNvSpPr/>
          <p:nvPr/>
        </p:nvSpPr>
        <p:spPr>
          <a:xfrm>
            <a:off x="897962" y="4703118"/>
            <a:ext cx="12875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3) Professione 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27" name="Ovale 26"/>
          <p:cNvSpPr/>
          <p:nvPr/>
        </p:nvSpPr>
        <p:spPr>
          <a:xfrm>
            <a:off x="1006367" y="5071102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vale 27"/>
          <p:cNvSpPr/>
          <p:nvPr/>
        </p:nvSpPr>
        <p:spPr>
          <a:xfrm>
            <a:off x="1006366" y="5372897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Ovale 29"/>
          <p:cNvSpPr/>
          <p:nvPr/>
        </p:nvSpPr>
        <p:spPr>
          <a:xfrm>
            <a:off x="1006366" y="584445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Ovale 30"/>
          <p:cNvSpPr/>
          <p:nvPr/>
        </p:nvSpPr>
        <p:spPr>
          <a:xfrm>
            <a:off x="2456341" y="5100525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Ovale 31"/>
          <p:cNvSpPr/>
          <p:nvPr/>
        </p:nvSpPr>
        <p:spPr>
          <a:xfrm>
            <a:off x="2456341" y="5388557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vale 32"/>
          <p:cNvSpPr/>
          <p:nvPr/>
        </p:nvSpPr>
        <p:spPr>
          <a:xfrm>
            <a:off x="2456341" y="5820280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Ovale 33"/>
          <p:cNvSpPr/>
          <p:nvPr/>
        </p:nvSpPr>
        <p:spPr>
          <a:xfrm>
            <a:off x="1006377" y="614558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CasellaDiTesto 34"/>
          <p:cNvSpPr txBox="1"/>
          <p:nvPr/>
        </p:nvSpPr>
        <p:spPr>
          <a:xfrm>
            <a:off x="2220685" y="770708"/>
            <a:ext cx="50321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SEZIONE I: INFORMAZIONI GENERALI GENITORI INTERVISTATI</a:t>
            </a:r>
          </a:p>
        </p:txBody>
      </p:sp>
      <p:sp>
        <p:nvSpPr>
          <p:cNvPr id="36" name="CasellaDiTesto 35"/>
          <p:cNvSpPr txBox="1"/>
          <p:nvPr/>
        </p:nvSpPr>
        <p:spPr>
          <a:xfrm>
            <a:off x="2743199" y="5016138"/>
            <a:ext cx="2168434" cy="17327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Dirigente</a:t>
            </a:r>
          </a:p>
          <a:p>
            <a:pPr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Libero </a:t>
            </a:r>
          </a:p>
          <a:p>
            <a:pPr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professionista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Imprenditore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Altro  </a:t>
            </a:r>
            <a:r>
              <a:rPr lang="it-IT" sz="1200" dirty="0" err="1" smtClean="0">
                <a:solidFill>
                  <a:schemeClr val="tx1">
                    <a:tint val="75000"/>
                  </a:schemeClr>
                </a:solidFill>
              </a:rPr>
              <a:t>………………………</a:t>
            </a: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....</a:t>
            </a:r>
          </a:p>
          <a:p>
            <a:endParaRPr lang="it-IT" dirty="0"/>
          </a:p>
        </p:txBody>
      </p:sp>
      <p:sp>
        <p:nvSpPr>
          <p:cNvPr id="39" name="Ovale 38"/>
          <p:cNvSpPr/>
          <p:nvPr/>
        </p:nvSpPr>
        <p:spPr>
          <a:xfrm>
            <a:off x="2465051" y="6177090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Sottotitolo 2"/>
          <p:cNvSpPr txBox="1">
            <a:spLocks/>
          </p:cNvSpPr>
          <p:nvPr/>
        </p:nvSpPr>
        <p:spPr>
          <a:xfrm>
            <a:off x="5498456" y="1694196"/>
            <a:ext cx="1956081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4) Età (in anni compiuti)</a:t>
            </a:r>
          </a:p>
        </p:txBody>
      </p:sp>
      <p:sp>
        <p:nvSpPr>
          <p:cNvPr id="41" name="Sottotitolo 2"/>
          <p:cNvSpPr txBox="1">
            <a:spLocks/>
          </p:cNvSpPr>
          <p:nvPr/>
        </p:nvSpPr>
        <p:spPr>
          <a:xfrm>
            <a:off x="5803106" y="2086085"/>
            <a:ext cx="580277" cy="26087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1200" noProof="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&lt; 30</a:t>
            </a:r>
            <a:endParaRPr kumimoji="0" lang="it-IT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Ovale 41"/>
          <p:cNvSpPr/>
          <p:nvPr/>
        </p:nvSpPr>
        <p:spPr>
          <a:xfrm>
            <a:off x="5600144" y="209277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Sottotitolo 2"/>
          <p:cNvSpPr txBox="1">
            <a:spLocks/>
          </p:cNvSpPr>
          <p:nvPr/>
        </p:nvSpPr>
        <p:spPr>
          <a:xfrm>
            <a:off x="6730578" y="2047543"/>
            <a:ext cx="1224136" cy="3647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1200" noProof="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31 - 40</a:t>
            </a:r>
            <a:endParaRPr kumimoji="0" lang="it-IT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Ovale 43"/>
          <p:cNvSpPr/>
          <p:nvPr/>
        </p:nvSpPr>
        <p:spPr>
          <a:xfrm>
            <a:off x="6527617" y="2106488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Sottotitolo 2"/>
          <p:cNvSpPr txBox="1">
            <a:spLocks/>
          </p:cNvSpPr>
          <p:nvPr/>
        </p:nvSpPr>
        <p:spPr>
          <a:xfrm>
            <a:off x="5816168" y="2361701"/>
            <a:ext cx="1102793" cy="3248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41 - 50</a:t>
            </a:r>
            <a:endParaRPr kumimoji="0" lang="it-IT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Ovale 45"/>
          <p:cNvSpPr/>
          <p:nvPr/>
        </p:nvSpPr>
        <p:spPr>
          <a:xfrm>
            <a:off x="5600144" y="2394520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Sottotitolo 2"/>
          <p:cNvSpPr txBox="1">
            <a:spLocks/>
          </p:cNvSpPr>
          <p:nvPr/>
        </p:nvSpPr>
        <p:spPr>
          <a:xfrm>
            <a:off x="6743641" y="2401535"/>
            <a:ext cx="1024415" cy="2850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it-IT" sz="1200" noProof="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1 - 60</a:t>
            </a:r>
            <a:endParaRPr kumimoji="0" lang="it-IT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Ovale 47"/>
          <p:cNvSpPr/>
          <p:nvPr/>
        </p:nvSpPr>
        <p:spPr>
          <a:xfrm>
            <a:off x="6527617" y="240822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Sottotitolo 2"/>
          <p:cNvSpPr txBox="1">
            <a:spLocks/>
          </p:cNvSpPr>
          <p:nvPr/>
        </p:nvSpPr>
        <p:spPr>
          <a:xfrm>
            <a:off x="5816106" y="2663442"/>
            <a:ext cx="720080" cy="2974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1200" noProof="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 &gt; 60</a:t>
            </a:r>
            <a:endParaRPr kumimoji="0" lang="it-IT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Ovale 49"/>
          <p:cNvSpPr/>
          <p:nvPr/>
        </p:nvSpPr>
        <p:spPr>
          <a:xfrm>
            <a:off x="5600144" y="2709324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CasellaDiTesto 50"/>
          <p:cNvSpPr txBox="1"/>
          <p:nvPr/>
        </p:nvSpPr>
        <p:spPr>
          <a:xfrm>
            <a:off x="5855342" y="3320523"/>
            <a:ext cx="2853216" cy="15573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Licenza </a:t>
            </a: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scuola elementare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Scuola </a:t>
            </a: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media inferiore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Scuola media </a:t>
            </a: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superiore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Laurea/specializzazione post laurea</a:t>
            </a: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20000"/>
              </a:spcBef>
            </a:pP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Rettangolo 51"/>
          <p:cNvSpPr/>
          <p:nvPr/>
        </p:nvSpPr>
        <p:spPr>
          <a:xfrm>
            <a:off x="5504812" y="3039506"/>
            <a:ext cx="151676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57188" indent="-357188" defTabSz="955675" eaLnBrk="0" hangingPunct="0">
              <a:spcAft>
                <a:spcPts val="288"/>
              </a:spcAft>
            </a:pPr>
            <a:r>
              <a:rPr lang="it-IT" sz="1200" kern="0" dirty="0" smtClean="0">
                <a:solidFill>
                  <a:schemeClr val="tx2"/>
                </a:solidFill>
              </a:rPr>
              <a:t>5) Titolo di studio 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53" name="Ovale 52"/>
          <p:cNvSpPr/>
          <p:nvPr/>
        </p:nvSpPr>
        <p:spPr>
          <a:xfrm>
            <a:off x="5587066" y="3417955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Ovale 53"/>
          <p:cNvSpPr/>
          <p:nvPr/>
        </p:nvSpPr>
        <p:spPr>
          <a:xfrm>
            <a:off x="5587066" y="3732814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Ovale 54"/>
          <p:cNvSpPr/>
          <p:nvPr/>
        </p:nvSpPr>
        <p:spPr>
          <a:xfrm>
            <a:off x="5587066" y="4020846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Ovale 55"/>
          <p:cNvSpPr/>
          <p:nvPr/>
        </p:nvSpPr>
        <p:spPr>
          <a:xfrm>
            <a:off x="5587066" y="4308878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Rettangolo 56"/>
          <p:cNvSpPr/>
          <p:nvPr/>
        </p:nvSpPr>
        <p:spPr>
          <a:xfrm>
            <a:off x="5842287" y="5071548"/>
            <a:ext cx="1873507" cy="14403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Operaio</a:t>
            </a:r>
          </a:p>
          <a:p>
            <a:pPr>
              <a:spcBef>
                <a:spcPct val="20000"/>
              </a:spcBef>
            </a:pP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Lavoratore </a:t>
            </a:r>
            <a:endParaRPr lang="it-IT" sz="1200" dirty="0" smtClean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autonomo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Impiegato</a:t>
            </a: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Quadro</a:t>
            </a: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Rettangolo 57"/>
          <p:cNvSpPr/>
          <p:nvPr/>
        </p:nvSpPr>
        <p:spPr>
          <a:xfrm>
            <a:off x="5491734" y="4751016"/>
            <a:ext cx="12875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6) Professione 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59" name="Ovale 58"/>
          <p:cNvSpPr/>
          <p:nvPr/>
        </p:nvSpPr>
        <p:spPr>
          <a:xfrm>
            <a:off x="5600139" y="5119000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Ovale 59"/>
          <p:cNvSpPr/>
          <p:nvPr/>
        </p:nvSpPr>
        <p:spPr>
          <a:xfrm>
            <a:off x="5600138" y="5420795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Ovale 60"/>
          <p:cNvSpPr/>
          <p:nvPr/>
        </p:nvSpPr>
        <p:spPr>
          <a:xfrm>
            <a:off x="5600138" y="5892357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Ovale 61"/>
          <p:cNvSpPr/>
          <p:nvPr/>
        </p:nvSpPr>
        <p:spPr>
          <a:xfrm>
            <a:off x="6971735" y="514842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Ovale 62"/>
          <p:cNvSpPr/>
          <p:nvPr/>
        </p:nvSpPr>
        <p:spPr>
          <a:xfrm>
            <a:off x="6971735" y="5436455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Ovale 63"/>
          <p:cNvSpPr/>
          <p:nvPr/>
        </p:nvSpPr>
        <p:spPr>
          <a:xfrm>
            <a:off x="6971735" y="5868178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Ovale 64"/>
          <p:cNvSpPr/>
          <p:nvPr/>
        </p:nvSpPr>
        <p:spPr>
          <a:xfrm>
            <a:off x="5600149" y="6193487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Ovale 65"/>
          <p:cNvSpPr/>
          <p:nvPr/>
        </p:nvSpPr>
        <p:spPr>
          <a:xfrm>
            <a:off x="6980445" y="6224988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CasellaDiTesto 66"/>
          <p:cNvSpPr txBox="1"/>
          <p:nvPr/>
        </p:nvSpPr>
        <p:spPr>
          <a:xfrm>
            <a:off x="7245529" y="5077099"/>
            <a:ext cx="2168434" cy="17327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Dirigente</a:t>
            </a:r>
          </a:p>
          <a:p>
            <a:pPr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Libero </a:t>
            </a:r>
          </a:p>
          <a:p>
            <a:pPr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professionista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Imprenditore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Altro  </a:t>
            </a:r>
            <a:r>
              <a:rPr lang="it-IT" sz="1200" dirty="0" err="1" smtClean="0">
                <a:solidFill>
                  <a:schemeClr val="tx1">
                    <a:tint val="75000"/>
                  </a:schemeClr>
                </a:solidFill>
              </a:rPr>
              <a:t>………………………</a:t>
            </a: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....</a:t>
            </a:r>
          </a:p>
          <a:p>
            <a:endParaRPr lang="it-IT" dirty="0"/>
          </a:p>
        </p:txBody>
      </p:sp>
      <p:sp>
        <p:nvSpPr>
          <p:cNvPr id="71" name="CasellaDiTesto 70"/>
          <p:cNvSpPr txBox="1"/>
          <p:nvPr/>
        </p:nvSpPr>
        <p:spPr>
          <a:xfrm>
            <a:off x="1097279" y="1254035"/>
            <a:ext cx="6543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kern="0" dirty="0" smtClean="0">
                <a:solidFill>
                  <a:schemeClr val="tx2"/>
                </a:solidFill>
              </a:rPr>
              <a:t>PAPA’</a:t>
            </a:r>
          </a:p>
        </p:txBody>
      </p:sp>
      <p:sp>
        <p:nvSpPr>
          <p:cNvPr id="73" name="Rettangolo 72"/>
          <p:cNvSpPr/>
          <p:nvPr/>
        </p:nvSpPr>
        <p:spPr>
          <a:xfrm>
            <a:off x="5534297" y="1119051"/>
            <a:ext cx="966651" cy="483326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4" name="CasellaDiTesto 73"/>
          <p:cNvSpPr txBox="1"/>
          <p:nvPr/>
        </p:nvSpPr>
        <p:spPr>
          <a:xfrm>
            <a:off x="5651862" y="1223555"/>
            <a:ext cx="7906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kern="0" dirty="0" smtClean="0">
                <a:solidFill>
                  <a:schemeClr val="tx2"/>
                </a:solidFill>
              </a:rPr>
              <a:t>MAMMA</a:t>
            </a:r>
          </a:p>
        </p:txBody>
      </p:sp>
      <p:sp>
        <p:nvSpPr>
          <p:cNvPr id="68" name="CasellaDiTesto 67"/>
          <p:cNvSpPr txBox="1"/>
          <p:nvPr/>
        </p:nvSpPr>
        <p:spPr>
          <a:xfrm>
            <a:off x="8305796" y="751120"/>
            <a:ext cx="124104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>
                <a:solidFill>
                  <a:schemeClr val="accent1"/>
                </a:solidFill>
              </a:rPr>
              <a:t>prima elementare</a:t>
            </a:r>
            <a:endParaRPr lang="it-IT" sz="10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49331" y="1377691"/>
            <a:ext cx="85689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7) Cosa </a:t>
            </a:r>
            <a:r>
              <a:rPr lang="it-IT" sz="1200" kern="0" dirty="0">
                <a:solidFill>
                  <a:schemeClr val="tx2"/>
                </a:solidFill>
              </a:rPr>
              <a:t>vi ha spinto inizialmente ad iscrivere </a:t>
            </a:r>
            <a:r>
              <a:rPr lang="it-IT" sz="1200" kern="0" dirty="0" smtClean="0">
                <a:solidFill>
                  <a:schemeClr val="tx2"/>
                </a:solidFill>
              </a:rPr>
              <a:t>Vostro figlio/figlia ad </a:t>
            </a:r>
            <a:r>
              <a:rPr lang="it-IT" sz="1200" kern="0" dirty="0">
                <a:solidFill>
                  <a:schemeClr val="tx2"/>
                </a:solidFill>
              </a:rPr>
              <a:t>una scuola bilingue?</a:t>
            </a:r>
          </a:p>
        </p:txBody>
      </p:sp>
      <p:sp>
        <p:nvSpPr>
          <p:cNvPr id="3" name="Rettangolo 2"/>
          <p:cNvSpPr/>
          <p:nvPr/>
        </p:nvSpPr>
        <p:spPr>
          <a:xfrm>
            <a:off x="925395" y="1737731"/>
            <a:ext cx="8532440" cy="20497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dare </a:t>
            </a: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l’opportunità a mio figlio/figlia di entrare </a:t>
            </a: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quanto prima</a:t>
            </a: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in contatto con una seconda </a:t>
            </a: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lingua</a:t>
            </a:r>
          </a:p>
          <a:p>
            <a:pPr>
              <a:spcBef>
                <a:spcPct val="20000"/>
              </a:spcBef>
            </a:pP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dare </a:t>
            </a: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a mio figlio/figlia una maggiore apertura </a:t>
            </a: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mentale</a:t>
            </a:r>
          </a:p>
          <a:p>
            <a:pPr>
              <a:spcBef>
                <a:spcPct val="20000"/>
              </a:spcBef>
            </a:pP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far sperimentare a mio figlio/figlia una metodologia didattica </a:t>
            </a: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innovativa</a:t>
            </a:r>
          </a:p>
          <a:p>
            <a:pPr>
              <a:spcBef>
                <a:spcPct val="20000"/>
              </a:spcBef>
            </a:pP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me </a:t>
            </a: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ne hanno parlato bene altri genitori che hanno sperimentato il metodo </a:t>
            </a: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bilingue</a:t>
            </a:r>
          </a:p>
          <a:p>
            <a:pPr>
              <a:spcBef>
                <a:spcPct val="20000"/>
              </a:spcBef>
            </a:pPr>
            <a:endParaRPr lang="it-IT" sz="1200" dirty="0" smtClean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Altro </a:t>
            </a:r>
            <a:r>
              <a:rPr lang="it-IT" sz="1200" dirty="0" err="1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……………………………………………………………………………………………………………………………………</a:t>
            </a: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vale 3"/>
          <p:cNvSpPr/>
          <p:nvPr/>
        </p:nvSpPr>
        <p:spPr>
          <a:xfrm>
            <a:off x="637363" y="180973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vale 4"/>
          <p:cNvSpPr/>
          <p:nvPr/>
        </p:nvSpPr>
        <p:spPr>
          <a:xfrm>
            <a:off x="637363" y="2241787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vale 5"/>
          <p:cNvSpPr/>
          <p:nvPr/>
        </p:nvSpPr>
        <p:spPr>
          <a:xfrm>
            <a:off x="637363" y="2673835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vale 6"/>
          <p:cNvSpPr/>
          <p:nvPr/>
        </p:nvSpPr>
        <p:spPr>
          <a:xfrm>
            <a:off x="637363" y="310588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vale 7"/>
          <p:cNvSpPr/>
          <p:nvPr/>
        </p:nvSpPr>
        <p:spPr>
          <a:xfrm>
            <a:off x="637363" y="353793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36267" y="4507107"/>
            <a:ext cx="4092042" cy="2508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8) Quanto</a:t>
            </a:r>
            <a:r>
              <a:rPr lang="it-IT" sz="1200" kern="0" dirty="0">
                <a:solidFill>
                  <a:schemeClr val="tx2"/>
                </a:solidFill>
              </a:rPr>
              <a:t>, secondo voi, l’uso costante </a:t>
            </a:r>
            <a:r>
              <a:rPr lang="it-IT" sz="1200" kern="0" dirty="0" smtClean="0">
                <a:solidFill>
                  <a:schemeClr val="tx2"/>
                </a:solidFill>
              </a:rPr>
              <a:t>e </a:t>
            </a: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sistematico </a:t>
            </a:r>
            <a:r>
              <a:rPr lang="it-IT" sz="1200" kern="0" dirty="0">
                <a:solidFill>
                  <a:schemeClr val="tx2"/>
                </a:solidFill>
              </a:rPr>
              <a:t>dell’inglese nelle spiegazioni, </a:t>
            </a:r>
            <a:r>
              <a:rPr lang="it-IT" sz="1200" kern="0" dirty="0" smtClean="0">
                <a:solidFill>
                  <a:schemeClr val="tx2"/>
                </a:solidFill>
              </a:rPr>
              <a:t>nelle</a:t>
            </a: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 </a:t>
            </a:r>
            <a:r>
              <a:rPr lang="it-IT" sz="1200" kern="0" dirty="0">
                <a:solidFill>
                  <a:schemeClr val="tx2"/>
                </a:solidFill>
              </a:rPr>
              <a:t>interrogazioni e nel linguaggio quotidiano </a:t>
            </a:r>
            <a:r>
              <a:rPr lang="it-IT" sz="1200" kern="0" dirty="0" smtClean="0">
                <a:solidFill>
                  <a:schemeClr val="tx2"/>
                </a:solidFill>
              </a:rPr>
              <a:t>facilita</a:t>
            </a: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l’acquisizione </a:t>
            </a:r>
            <a:r>
              <a:rPr lang="it-IT" sz="1200" kern="0" dirty="0">
                <a:solidFill>
                  <a:schemeClr val="tx2"/>
                </a:solidFill>
              </a:rPr>
              <a:t>della lingua inglese</a:t>
            </a:r>
            <a:r>
              <a:rPr lang="it-IT" sz="1200" kern="0" dirty="0" smtClean="0">
                <a:solidFill>
                  <a:schemeClr val="tx2"/>
                </a:solidFill>
              </a:rPr>
              <a:t>?</a:t>
            </a: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endParaRPr lang="it-IT" sz="1200" kern="0" dirty="0">
              <a:solidFill>
                <a:schemeClr val="tx2"/>
              </a:solidFill>
            </a:endParaRP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9) Ritenete </a:t>
            </a:r>
            <a:r>
              <a:rPr lang="it-IT" sz="1200" kern="0" dirty="0">
                <a:solidFill>
                  <a:schemeClr val="tx2"/>
                </a:solidFill>
              </a:rPr>
              <a:t>valido il metodo di esposizione </a:t>
            </a:r>
            <a:r>
              <a:rPr lang="it-IT" sz="1200" kern="0" dirty="0" smtClean="0">
                <a:solidFill>
                  <a:schemeClr val="tx2"/>
                </a:solidFill>
              </a:rPr>
              <a:t>dei</a:t>
            </a: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bimbi </a:t>
            </a:r>
            <a:r>
              <a:rPr lang="it-IT" sz="1200" kern="0" dirty="0">
                <a:solidFill>
                  <a:schemeClr val="tx2"/>
                </a:solidFill>
              </a:rPr>
              <a:t>alla lingua inglese”per immersione</a:t>
            </a:r>
            <a:r>
              <a:rPr lang="it-IT" sz="1200" kern="0" dirty="0" smtClean="0">
                <a:solidFill>
                  <a:schemeClr val="tx2"/>
                </a:solidFill>
              </a:rPr>
              <a:t>”</a:t>
            </a: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adottato </a:t>
            </a:r>
            <a:r>
              <a:rPr lang="it-IT" sz="1200" kern="0" dirty="0">
                <a:solidFill>
                  <a:schemeClr val="tx2"/>
                </a:solidFill>
              </a:rPr>
              <a:t>da IPS</a:t>
            </a:r>
            <a:r>
              <a:rPr lang="it-IT" sz="1200" kern="0" dirty="0" smtClean="0">
                <a:solidFill>
                  <a:schemeClr val="tx2"/>
                </a:solidFill>
              </a:rPr>
              <a:t>?</a:t>
            </a: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4093747" y="4176639"/>
            <a:ext cx="10081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Per niente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5245875" y="4165606"/>
            <a:ext cx="10081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Poco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5893947" y="4165606"/>
            <a:ext cx="1080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Abbastanza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6974067" y="4165606"/>
            <a:ext cx="10081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Molto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7838163" y="4165606"/>
            <a:ext cx="1080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Pienamente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5" name="Ovale 14"/>
          <p:cNvSpPr/>
          <p:nvPr/>
        </p:nvSpPr>
        <p:spPr>
          <a:xfrm>
            <a:off x="4453787" y="482037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vale 15"/>
          <p:cNvSpPr/>
          <p:nvPr/>
        </p:nvSpPr>
        <p:spPr>
          <a:xfrm>
            <a:off x="5389891" y="482037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vale 16"/>
          <p:cNvSpPr/>
          <p:nvPr/>
        </p:nvSpPr>
        <p:spPr>
          <a:xfrm>
            <a:off x="6253987" y="482037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Ovale 17"/>
          <p:cNvSpPr/>
          <p:nvPr/>
        </p:nvSpPr>
        <p:spPr>
          <a:xfrm>
            <a:off x="7183398" y="482037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Ovale 18"/>
          <p:cNvSpPr/>
          <p:nvPr/>
        </p:nvSpPr>
        <p:spPr>
          <a:xfrm>
            <a:off x="8198203" y="482037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Ovale 19"/>
          <p:cNvSpPr/>
          <p:nvPr/>
        </p:nvSpPr>
        <p:spPr>
          <a:xfrm>
            <a:off x="4453787" y="584122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Ovale 20"/>
          <p:cNvSpPr/>
          <p:nvPr/>
        </p:nvSpPr>
        <p:spPr>
          <a:xfrm>
            <a:off x="5389891" y="584122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Ovale 21"/>
          <p:cNvSpPr/>
          <p:nvPr/>
        </p:nvSpPr>
        <p:spPr>
          <a:xfrm>
            <a:off x="6253987" y="584122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Ovale 22"/>
          <p:cNvSpPr/>
          <p:nvPr/>
        </p:nvSpPr>
        <p:spPr>
          <a:xfrm>
            <a:off x="7183398" y="584122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Ovale 23"/>
          <p:cNvSpPr/>
          <p:nvPr/>
        </p:nvSpPr>
        <p:spPr>
          <a:xfrm>
            <a:off x="8198203" y="584122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CasellaDiTesto 30"/>
          <p:cNvSpPr txBox="1"/>
          <p:nvPr/>
        </p:nvSpPr>
        <p:spPr>
          <a:xfrm>
            <a:off x="2220685" y="692330"/>
            <a:ext cx="9909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SEZIONE II</a:t>
            </a:r>
          </a:p>
        </p:txBody>
      </p:sp>
      <p:sp>
        <p:nvSpPr>
          <p:cNvPr id="27" name="Rectangle 2"/>
          <p:cNvSpPr txBox="1">
            <a:spLocks noChangeArrowheads="1"/>
          </p:cNvSpPr>
          <p:nvPr/>
        </p:nvSpPr>
        <p:spPr bwMode="auto">
          <a:xfrm>
            <a:off x="2264827" y="57015"/>
            <a:ext cx="2398614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6800" tIns="46800" rIns="46800" bIns="46800"/>
          <a:lstStyle/>
          <a:p>
            <a:pPr eaLnBrk="0" hangingPunct="0"/>
            <a:r>
              <a:rPr lang="it-IT" sz="1600" i="1" dirty="0" smtClean="0">
                <a:solidFill>
                  <a:srgbClr val="A50021"/>
                </a:solidFill>
                <a:latin typeface="Verdana" pitchFamily="34" charset="0"/>
              </a:rPr>
              <a:t>Questionario Genitori Primaria</a:t>
            </a:r>
            <a:endParaRPr lang="it-IT" sz="1600" i="1" dirty="0">
              <a:solidFill>
                <a:srgbClr val="A50021"/>
              </a:solidFill>
              <a:latin typeface="Verdana" pitchFamily="34" charset="0"/>
            </a:endParaRPr>
          </a:p>
        </p:txBody>
      </p:sp>
      <p:sp>
        <p:nvSpPr>
          <p:cNvPr id="28" name="CasellaDiTesto 27"/>
          <p:cNvSpPr txBox="1"/>
          <p:nvPr/>
        </p:nvSpPr>
        <p:spPr>
          <a:xfrm>
            <a:off x="8305796" y="751120"/>
            <a:ext cx="124104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>
                <a:solidFill>
                  <a:schemeClr val="accent1"/>
                </a:solidFill>
              </a:rPr>
              <a:t>prima elementare</a:t>
            </a:r>
            <a:endParaRPr lang="it-IT" sz="10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427711" y="1463923"/>
            <a:ext cx="3600400" cy="514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endParaRPr lang="it-IT" sz="1200" kern="0" dirty="0">
              <a:solidFill>
                <a:schemeClr val="tx2"/>
              </a:solidFill>
            </a:endParaRP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10) Pensate che  la percentuale di ore dedicate</a:t>
            </a: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alla didattica bilingue sia adeguata?</a:t>
            </a: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11) La lingua inglese è inserita in modo</a:t>
            </a: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costante nei compiti assegnati?</a:t>
            </a: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12) Ritiene validi i materiali didattici </a:t>
            </a: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somministrati per lo svolgimento del lavoro in</a:t>
            </a: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classe e a casa? </a:t>
            </a: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  <a:p>
            <a:pPr marL="357188" lvl="0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13)Vostro figlio/figlia mostra difficoltà </a:t>
            </a:r>
          </a:p>
          <a:p>
            <a:pPr marL="357188" lvl="0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studio delle materie in lingua?</a:t>
            </a:r>
          </a:p>
          <a:p>
            <a:pPr marL="357188" lvl="0" indent="-357188" defTabSz="955675" eaLnBrk="0" hangingPunct="0">
              <a:spcAft>
                <a:spcPts val="288"/>
              </a:spcAft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  <a:p>
            <a:pPr marL="357188" lvl="0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14) Incontrate difficoltà nel seguire vostro</a:t>
            </a:r>
          </a:p>
          <a:p>
            <a:pPr marL="357188" lvl="0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figlio/figlia in queste materie?</a:t>
            </a: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  <a:p>
            <a:pPr marL="357188" lvl="0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15) Ritenete che la competenza nella lingua </a:t>
            </a:r>
          </a:p>
          <a:p>
            <a:pPr marL="357188" lvl="0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inglese di vostro figlio/figlia sia migliorata </a:t>
            </a:r>
          </a:p>
          <a:p>
            <a:pPr marL="357188" lvl="0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dall’inizio del percorso scolastico?</a:t>
            </a: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4315818" y="1289713"/>
            <a:ext cx="10081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Per niente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5467946" y="1278680"/>
            <a:ext cx="10081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Poco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6116018" y="1278680"/>
            <a:ext cx="1080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Abbastanza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7196138" y="1278680"/>
            <a:ext cx="10081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Molto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8060234" y="1278680"/>
            <a:ext cx="1080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Pienamente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20" name="Ovale 19"/>
          <p:cNvSpPr/>
          <p:nvPr/>
        </p:nvSpPr>
        <p:spPr>
          <a:xfrm>
            <a:off x="4675858" y="202682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Ovale 20"/>
          <p:cNvSpPr/>
          <p:nvPr/>
        </p:nvSpPr>
        <p:spPr>
          <a:xfrm>
            <a:off x="5611962" y="202682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Ovale 21"/>
          <p:cNvSpPr/>
          <p:nvPr/>
        </p:nvSpPr>
        <p:spPr>
          <a:xfrm>
            <a:off x="6476058" y="202682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Ovale 22"/>
          <p:cNvSpPr/>
          <p:nvPr/>
        </p:nvSpPr>
        <p:spPr>
          <a:xfrm>
            <a:off x="7405469" y="202682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Ovale 23"/>
          <p:cNvSpPr/>
          <p:nvPr/>
        </p:nvSpPr>
        <p:spPr>
          <a:xfrm>
            <a:off x="8420274" y="202682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Ovale 24"/>
          <p:cNvSpPr/>
          <p:nvPr/>
        </p:nvSpPr>
        <p:spPr>
          <a:xfrm>
            <a:off x="4675858" y="271505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Ovale 25"/>
          <p:cNvSpPr/>
          <p:nvPr/>
        </p:nvSpPr>
        <p:spPr>
          <a:xfrm>
            <a:off x="5611962" y="271505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vale 26"/>
          <p:cNvSpPr/>
          <p:nvPr/>
        </p:nvSpPr>
        <p:spPr>
          <a:xfrm>
            <a:off x="6476058" y="271505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vale 27"/>
          <p:cNvSpPr/>
          <p:nvPr/>
        </p:nvSpPr>
        <p:spPr>
          <a:xfrm>
            <a:off x="7405469" y="271505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Ovale 28"/>
          <p:cNvSpPr/>
          <p:nvPr/>
        </p:nvSpPr>
        <p:spPr>
          <a:xfrm>
            <a:off x="8420274" y="271505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Ovale 39"/>
          <p:cNvSpPr/>
          <p:nvPr/>
        </p:nvSpPr>
        <p:spPr>
          <a:xfrm>
            <a:off x="4697628" y="3446332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Ovale 40"/>
          <p:cNvSpPr/>
          <p:nvPr/>
        </p:nvSpPr>
        <p:spPr>
          <a:xfrm>
            <a:off x="5633732" y="3446332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Ovale 41"/>
          <p:cNvSpPr/>
          <p:nvPr/>
        </p:nvSpPr>
        <p:spPr>
          <a:xfrm>
            <a:off x="6497828" y="3446332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Ovale 42"/>
          <p:cNvSpPr/>
          <p:nvPr/>
        </p:nvSpPr>
        <p:spPr>
          <a:xfrm>
            <a:off x="7427239" y="3446332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Ovale 43"/>
          <p:cNvSpPr/>
          <p:nvPr/>
        </p:nvSpPr>
        <p:spPr>
          <a:xfrm>
            <a:off x="8442044" y="3446332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Ovale 44"/>
          <p:cNvSpPr/>
          <p:nvPr/>
        </p:nvSpPr>
        <p:spPr>
          <a:xfrm>
            <a:off x="4697628" y="4853027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Ovale 45"/>
          <p:cNvSpPr/>
          <p:nvPr/>
        </p:nvSpPr>
        <p:spPr>
          <a:xfrm>
            <a:off x="5633732" y="4853027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Ovale 46"/>
          <p:cNvSpPr/>
          <p:nvPr/>
        </p:nvSpPr>
        <p:spPr>
          <a:xfrm>
            <a:off x="6497828" y="4853027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Ovale 47"/>
          <p:cNvSpPr/>
          <p:nvPr/>
        </p:nvSpPr>
        <p:spPr>
          <a:xfrm>
            <a:off x="7427239" y="4853027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Ovale 48"/>
          <p:cNvSpPr/>
          <p:nvPr/>
        </p:nvSpPr>
        <p:spPr>
          <a:xfrm>
            <a:off x="8442044" y="4853027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Ovale 49"/>
          <p:cNvSpPr/>
          <p:nvPr/>
        </p:nvSpPr>
        <p:spPr>
          <a:xfrm>
            <a:off x="4697628" y="416608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Ovale 50"/>
          <p:cNvSpPr/>
          <p:nvPr/>
        </p:nvSpPr>
        <p:spPr>
          <a:xfrm>
            <a:off x="5633732" y="416608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Ovale 51"/>
          <p:cNvSpPr/>
          <p:nvPr/>
        </p:nvSpPr>
        <p:spPr>
          <a:xfrm>
            <a:off x="6497828" y="416608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Ovale 52"/>
          <p:cNvSpPr/>
          <p:nvPr/>
        </p:nvSpPr>
        <p:spPr>
          <a:xfrm>
            <a:off x="7427239" y="416608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Ovale 53"/>
          <p:cNvSpPr/>
          <p:nvPr/>
        </p:nvSpPr>
        <p:spPr>
          <a:xfrm>
            <a:off x="8442044" y="416608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Ovale 38"/>
          <p:cNvSpPr/>
          <p:nvPr/>
        </p:nvSpPr>
        <p:spPr>
          <a:xfrm>
            <a:off x="4719398" y="558019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Ovale 58"/>
          <p:cNvSpPr/>
          <p:nvPr/>
        </p:nvSpPr>
        <p:spPr>
          <a:xfrm>
            <a:off x="5655502" y="558019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Ovale 59"/>
          <p:cNvSpPr/>
          <p:nvPr/>
        </p:nvSpPr>
        <p:spPr>
          <a:xfrm>
            <a:off x="6519598" y="558019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Ovale 60"/>
          <p:cNvSpPr/>
          <p:nvPr/>
        </p:nvSpPr>
        <p:spPr>
          <a:xfrm>
            <a:off x="7449009" y="558019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Ovale 61"/>
          <p:cNvSpPr/>
          <p:nvPr/>
        </p:nvSpPr>
        <p:spPr>
          <a:xfrm>
            <a:off x="8463814" y="558019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Rectangle 2"/>
          <p:cNvSpPr txBox="1">
            <a:spLocks noChangeArrowheads="1"/>
          </p:cNvSpPr>
          <p:nvPr/>
        </p:nvSpPr>
        <p:spPr bwMode="auto">
          <a:xfrm>
            <a:off x="2264827" y="57015"/>
            <a:ext cx="2398614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6800" tIns="46800" rIns="46800" bIns="46800"/>
          <a:lstStyle/>
          <a:p>
            <a:pPr eaLnBrk="0" hangingPunct="0"/>
            <a:r>
              <a:rPr lang="it-IT" sz="1600" i="1" dirty="0" smtClean="0">
                <a:solidFill>
                  <a:srgbClr val="A50021"/>
                </a:solidFill>
                <a:latin typeface="Verdana" pitchFamily="34" charset="0"/>
              </a:rPr>
              <a:t>Questionario Genitori Primaria</a:t>
            </a:r>
            <a:endParaRPr lang="it-IT" sz="1600" i="1" dirty="0">
              <a:solidFill>
                <a:srgbClr val="A50021"/>
              </a:solidFill>
              <a:latin typeface="Verdana" pitchFamily="34" charset="0"/>
            </a:endParaRPr>
          </a:p>
        </p:txBody>
      </p:sp>
      <p:sp>
        <p:nvSpPr>
          <p:cNvPr id="56" name="CasellaDiTesto 55"/>
          <p:cNvSpPr txBox="1"/>
          <p:nvPr/>
        </p:nvSpPr>
        <p:spPr>
          <a:xfrm>
            <a:off x="8305796" y="751120"/>
            <a:ext cx="124104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>
                <a:solidFill>
                  <a:schemeClr val="accent1"/>
                </a:solidFill>
              </a:rPr>
              <a:t>prima elementare</a:t>
            </a:r>
            <a:endParaRPr lang="it-IT" sz="1000" dirty="0">
              <a:solidFill>
                <a:schemeClr val="accent1"/>
              </a:solidFill>
            </a:endParaRPr>
          </a:p>
        </p:txBody>
      </p:sp>
      <p:sp>
        <p:nvSpPr>
          <p:cNvPr id="57" name="CasellaDiTesto 56"/>
          <p:cNvSpPr txBox="1"/>
          <p:nvPr/>
        </p:nvSpPr>
        <p:spPr>
          <a:xfrm>
            <a:off x="2220685" y="692330"/>
            <a:ext cx="9909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SEZIONE II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tangolo 9"/>
          <p:cNvSpPr/>
          <p:nvPr/>
        </p:nvSpPr>
        <p:spPr>
          <a:xfrm>
            <a:off x="4302755" y="1263590"/>
            <a:ext cx="10081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Per niente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5454883" y="1252557"/>
            <a:ext cx="10081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Poco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6102955" y="1252557"/>
            <a:ext cx="1080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Abbastanza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7183075" y="1252557"/>
            <a:ext cx="10081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Molto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8047171" y="1252557"/>
            <a:ext cx="1080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Pienamente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20" name="Ovale 19"/>
          <p:cNvSpPr/>
          <p:nvPr/>
        </p:nvSpPr>
        <p:spPr>
          <a:xfrm>
            <a:off x="4662795" y="1857008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Ovale 20"/>
          <p:cNvSpPr/>
          <p:nvPr/>
        </p:nvSpPr>
        <p:spPr>
          <a:xfrm>
            <a:off x="5598899" y="1857008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Ovale 21"/>
          <p:cNvSpPr/>
          <p:nvPr/>
        </p:nvSpPr>
        <p:spPr>
          <a:xfrm>
            <a:off x="6462995" y="1857008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Ovale 22"/>
          <p:cNvSpPr/>
          <p:nvPr/>
        </p:nvSpPr>
        <p:spPr>
          <a:xfrm>
            <a:off x="7392406" y="1857008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Ovale 23"/>
          <p:cNvSpPr/>
          <p:nvPr/>
        </p:nvSpPr>
        <p:spPr>
          <a:xfrm>
            <a:off x="8407211" y="1857008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Ovale 24"/>
          <p:cNvSpPr/>
          <p:nvPr/>
        </p:nvSpPr>
        <p:spPr>
          <a:xfrm>
            <a:off x="4662795" y="261055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Ovale 25"/>
          <p:cNvSpPr/>
          <p:nvPr/>
        </p:nvSpPr>
        <p:spPr>
          <a:xfrm>
            <a:off x="5598899" y="261055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vale 26"/>
          <p:cNvSpPr/>
          <p:nvPr/>
        </p:nvSpPr>
        <p:spPr>
          <a:xfrm>
            <a:off x="6462995" y="261055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vale 27"/>
          <p:cNvSpPr/>
          <p:nvPr/>
        </p:nvSpPr>
        <p:spPr>
          <a:xfrm>
            <a:off x="7392406" y="261055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Ovale 28"/>
          <p:cNvSpPr/>
          <p:nvPr/>
        </p:nvSpPr>
        <p:spPr>
          <a:xfrm>
            <a:off x="8407211" y="261055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Ovale 39"/>
          <p:cNvSpPr/>
          <p:nvPr/>
        </p:nvSpPr>
        <p:spPr>
          <a:xfrm>
            <a:off x="4684565" y="353777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Ovale 40"/>
          <p:cNvSpPr/>
          <p:nvPr/>
        </p:nvSpPr>
        <p:spPr>
          <a:xfrm>
            <a:off x="5620669" y="353777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Ovale 41"/>
          <p:cNvSpPr/>
          <p:nvPr/>
        </p:nvSpPr>
        <p:spPr>
          <a:xfrm>
            <a:off x="6484765" y="353777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Ovale 42"/>
          <p:cNvSpPr/>
          <p:nvPr/>
        </p:nvSpPr>
        <p:spPr>
          <a:xfrm>
            <a:off x="7414176" y="353777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Ovale 43"/>
          <p:cNvSpPr/>
          <p:nvPr/>
        </p:nvSpPr>
        <p:spPr>
          <a:xfrm>
            <a:off x="8428981" y="353777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Rectangle 1"/>
          <p:cNvSpPr>
            <a:spLocks noChangeArrowheads="1"/>
          </p:cNvSpPr>
          <p:nvPr/>
        </p:nvSpPr>
        <p:spPr bwMode="auto">
          <a:xfrm>
            <a:off x="323528" y="1334426"/>
            <a:ext cx="3744416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it-IT" sz="1200" dirty="0" smtClean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16) Registrate un feed-back nell’utilizzo della</a:t>
            </a: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 lingua inglese al di fuori dell’attività curriculare?</a:t>
            </a:r>
          </a:p>
          <a:p>
            <a:pPr marL="357188" marR="0" lvl="0" indent="-357188" defTabSz="955675" ea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endParaRPr lang="it-IT" sz="1200" kern="0" dirty="0">
              <a:solidFill>
                <a:schemeClr val="tx2"/>
              </a:solidFill>
            </a:endParaRPr>
          </a:p>
          <a:p>
            <a:pPr marL="357188" marR="0" lvl="0" indent="-357188" defTabSz="955675" ea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17) Pensate </a:t>
            </a:r>
            <a:r>
              <a:rPr lang="it-IT" sz="1200" kern="0" dirty="0">
                <a:solidFill>
                  <a:schemeClr val="tx2"/>
                </a:solidFill>
              </a:rPr>
              <a:t>che con questo </a:t>
            </a:r>
            <a:r>
              <a:rPr lang="it-IT" sz="1200" kern="0" dirty="0" smtClean="0">
                <a:solidFill>
                  <a:schemeClr val="tx2"/>
                </a:solidFill>
              </a:rPr>
              <a:t>metodo</a:t>
            </a:r>
          </a:p>
          <a:p>
            <a:pPr marL="357188" marR="0" lvl="0" indent="-357188" defTabSz="955675" ea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l’apprendimento </a:t>
            </a:r>
            <a:r>
              <a:rPr lang="it-IT" sz="1200" kern="0" dirty="0">
                <a:solidFill>
                  <a:schemeClr val="tx2"/>
                </a:solidFill>
              </a:rPr>
              <a:t>della lingua italiana </a:t>
            </a:r>
            <a:r>
              <a:rPr lang="it-IT" sz="1200" kern="0" dirty="0" smtClean="0">
                <a:solidFill>
                  <a:schemeClr val="tx2"/>
                </a:solidFill>
              </a:rPr>
              <a:t>venga</a:t>
            </a:r>
          </a:p>
          <a:p>
            <a:pPr marL="357188" marR="0" lvl="0" indent="-357188" defTabSz="955675" ea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penalizzato?</a:t>
            </a:r>
          </a:p>
          <a:p>
            <a:pPr marL="357188" marR="0" lvl="0" indent="-357188" defTabSz="955675" ea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endParaRPr lang="it-IT" sz="1200" kern="0" dirty="0">
              <a:solidFill>
                <a:schemeClr val="tx2"/>
              </a:solidFill>
            </a:endParaRPr>
          </a:p>
          <a:p>
            <a:pPr marL="357188" marR="0" lvl="0" indent="-357188" defTabSz="955675" ea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18) Pensate </a:t>
            </a:r>
            <a:r>
              <a:rPr lang="it-IT" sz="1200" kern="0" dirty="0">
                <a:solidFill>
                  <a:schemeClr val="tx2"/>
                </a:solidFill>
              </a:rPr>
              <a:t>che l’apprendimento delle </a:t>
            </a:r>
            <a:r>
              <a:rPr lang="it-IT" sz="1200" kern="0" dirty="0" smtClean="0">
                <a:solidFill>
                  <a:schemeClr val="tx2"/>
                </a:solidFill>
              </a:rPr>
              <a:t>discipline</a:t>
            </a:r>
          </a:p>
          <a:p>
            <a:pPr marL="357188" marR="0" lvl="0" indent="-357188" defTabSz="955675" ea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curricolari </a:t>
            </a:r>
            <a:r>
              <a:rPr lang="it-IT" sz="1200" kern="0" dirty="0">
                <a:solidFill>
                  <a:schemeClr val="tx2"/>
                </a:solidFill>
              </a:rPr>
              <a:t>cui viene applicato il metodo </a:t>
            </a:r>
            <a:r>
              <a:rPr lang="it-IT" sz="1200" kern="0" dirty="0" smtClean="0">
                <a:solidFill>
                  <a:schemeClr val="tx2"/>
                </a:solidFill>
              </a:rPr>
              <a:t>bilingue</a:t>
            </a:r>
          </a:p>
          <a:p>
            <a:pPr marL="357188" marR="0" lvl="0" indent="-357188" defTabSz="955675" ea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venga </a:t>
            </a:r>
            <a:r>
              <a:rPr lang="it-IT" sz="1200" kern="0" dirty="0">
                <a:solidFill>
                  <a:schemeClr val="tx2"/>
                </a:solidFill>
              </a:rPr>
              <a:t>penalizzato? </a:t>
            </a:r>
            <a:endParaRPr lang="it-IT" sz="1200" kern="0" dirty="0" smtClean="0">
              <a:solidFill>
                <a:schemeClr val="tx2"/>
              </a:solidFill>
            </a:endParaRPr>
          </a:p>
          <a:p>
            <a:pPr marL="357188" marR="0" lvl="0" indent="-357188" defTabSz="955675" ea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  <a:p>
            <a:pPr marL="357188" marR="0" lvl="0" indent="-357188" defTabSz="955675" ea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</p:txBody>
      </p:sp>
      <p:sp>
        <p:nvSpPr>
          <p:cNvPr id="56" name="CasellaDiTesto 55"/>
          <p:cNvSpPr txBox="1"/>
          <p:nvPr/>
        </p:nvSpPr>
        <p:spPr>
          <a:xfrm>
            <a:off x="323853" y="4758946"/>
            <a:ext cx="906834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………………………………………………………………………………………………………………………………………………………………………………………………</a:t>
            </a:r>
            <a:endParaRPr lang="it-IT" dirty="0"/>
          </a:p>
        </p:txBody>
      </p:sp>
      <p:sp>
        <p:nvSpPr>
          <p:cNvPr id="57" name="CasellaDiTesto 56"/>
          <p:cNvSpPr txBox="1"/>
          <p:nvPr/>
        </p:nvSpPr>
        <p:spPr>
          <a:xfrm>
            <a:off x="326572" y="4454449"/>
            <a:ext cx="7040880" cy="607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Inserite qui di seguito altri Suoi eventuali commenti:</a:t>
            </a:r>
          </a:p>
          <a:p>
            <a:endParaRPr lang="it-IT" dirty="0"/>
          </a:p>
        </p:txBody>
      </p:sp>
      <p:sp>
        <p:nvSpPr>
          <p:cNvPr id="37" name="CasellaDiTesto 36"/>
          <p:cNvSpPr txBox="1"/>
          <p:nvPr/>
        </p:nvSpPr>
        <p:spPr>
          <a:xfrm>
            <a:off x="6884124" y="6335486"/>
            <a:ext cx="25619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i="1" kern="0" dirty="0" smtClean="0">
                <a:solidFill>
                  <a:schemeClr val="tx2"/>
                </a:solidFill>
              </a:rPr>
              <a:t>Grazie per la collaborazione</a:t>
            </a:r>
          </a:p>
        </p:txBody>
      </p:sp>
      <p:sp>
        <p:nvSpPr>
          <p:cNvPr id="30" name="Rectangle 2"/>
          <p:cNvSpPr txBox="1">
            <a:spLocks noChangeArrowheads="1"/>
          </p:cNvSpPr>
          <p:nvPr/>
        </p:nvSpPr>
        <p:spPr bwMode="auto">
          <a:xfrm>
            <a:off x="2264827" y="43952"/>
            <a:ext cx="2398614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6800" tIns="46800" rIns="46800" bIns="46800"/>
          <a:lstStyle/>
          <a:p>
            <a:pPr eaLnBrk="0" hangingPunct="0"/>
            <a:r>
              <a:rPr lang="it-IT" sz="1600" i="1" dirty="0" smtClean="0">
                <a:solidFill>
                  <a:srgbClr val="A50021"/>
                </a:solidFill>
                <a:latin typeface="Verdana" pitchFamily="34" charset="0"/>
              </a:rPr>
              <a:t>Questionario Genitori Primaria</a:t>
            </a:r>
            <a:endParaRPr lang="it-IT" sz="1600" i="1" dirty="0">
              <a:solidFill>
                <a:srgbClr val="A50021"/>
              </a:solidFill>
              <a:latin typeface="Verdana" pitchFamily="34" charset="0"/>
            </a:endParaRPr>
          </a:p>
        </p:txBody>
      </p:sp>
      <p:sp>
        <p:nvSpPr>
          <p:cNvPr id="31" name="CasellaDiTesto 30"/>
          <p:cNvSpPr txBox="1"/>
          <p:nvPr/>
        </p:nvSpPr>
        <p:spPr>
          <a:xfrm>
            <a:off x="8305796" y="751120"/>
            <a:ext cx="124104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>
                <a:solidFill>
                  <a:schemeClr val="accent1"/>
                </a:solidFill>
              </a:rPr>
              <a:t>prima elementare</a:t>
            </a:r>
            <a:endParaRPr lang="it-IT" sz="1000" dirty="0">
              <a:solidFill>
                <a:schemeClr val="accent1"/>
              </a:solidFill>
            </a:endParaRPr>
          </a:p>
        </p:txBody>
      </p:sp>
      <p:sp>
        <p:nvSpPr>
          <p:cNvPr id="32" name="CasellaDiTesto 31"/>
          <p:cNvSpPr txBox="1"/>
          <p:nvPr/>
        </p:nvSpPr>
        <p:spPr>
          <a:xfrm>
            <a:off x="2220685" y="692330"/>
            <a:ext cx="9909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SEZIONE II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 reqver=&quot;17839&quot;&gt;&lt;version val=&quot;21066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mruColor&gt;&lt;m_vecMRU length=&quot;0&quot;/&gt;&lt;/m_mruColor&gt;&lt;m_mapectfillschemeMRU&gt;&lt;key val=&quot;0&quot;/&gt;&lt;elem&gt;&lt;m_nPartnerID val=&quot;530&quot;/&gt;&lt;m_nIndex val=&quot;4&quot;/&gt;&lt;/elem&gt;&lt;/m_mapectfillschemeMRU&gt;&lt;m_eweekdayFirstOfWeek val=&quot;2&quot;/&gt;&lt;m_eweekdayFirstOfWorkweek val=&quot;2&quot;/&gt;&lt;m_eweekdayFirstOfWeekend val=&quot;7&quot;/&gt;&lt;/CPresentation&gt;&lt;CDefaultPrec id=&quot;9&quot;&gt;&lt;m_precDefault/&gt;&lt;/CDefaultPrec&gt;&lt;CDefaultPrec id=&quot;8&quot;&gt;&lt;m_precDefault/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/&gt;&lt;/CDefaultPrec&gt;&lt;CDefaultPrec id=&quot;3&quot;&gt;&lt;m_precDefault/&gt;&lt;/CDefaultPrec&gt;&lt;CDefaultPrec id=&quot;2&quot;&gt;&lt;m_precDefault&gt;&lt;m_chDecimalSymbol&gt;,&lt;/m_chDecimalSymbol&gt;&lt;m_nGroupingDigits val=&quot;3&quot;/&gt;&lt;m_chGroupingSymbol&gt;.&lt;/m_chGroupingSymbol&gt;&lt;m_chDecimalSymbol17909&gt;,&lt;/m_chDecimalSymbol17909&gt;&lt;m_nGroupingDigits17909 val=&quot;3&quot;/&gt;&lt;m_chGroupingSymbol17909&gt;.&lt;/m_chGroupingSymbol17909&gt;&lt;/m_precDefault&gt;&lt;/CDefaultPrec&gt;&lt;/root&gt;"/>
  <p:tag name="THINKCELLUNDODONOTDELETE" val="29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LIDETYPE" val="Divider"/>
  <p:tag name="SMARTDIVIDERLEVEL" val="0"/>
  <p:tag name="SMARTDIVIDERTYPE" val="Section"/>
  <p:tag name="SHOW EXECUTIVE SUMMARY" val="No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LIDETYPE" val="Divider"/>
  <p:tag name="SMARTDIVIDERLEVEL" val="0"/>
  <p:tag name="SHOW EXECUTIVE SUMMARY" val="No"/>
  <p:tag name="SMARTDIVIDERTYPE" val="Appendix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SectionNumber"/>
  <p:tag name="SMARTWRITE" val="{SmartDividernumber}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LIDETYPE" val="Divider"/>
  <p:tag name="SMARTDIVIDERLEVEL" val="0"/>
  <p:tag name="SMARTDIVIDERTYPE" val="Section"/>
  <p:tag name="SHOW EXECUTIVE SUMMARY" val="No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SectionNumber"/>
  <p:tag name="SMARTWRITE" val="{SmartDividernumber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LIDETYPE" val="Divider"/>
  <p:tag name="SMARTDIVIDERLEVEL" val="0"/>
  <p:tag name="SMARTDIVIDERTYPE" val="Section"/>
  <p:tag name="SHOW EXECUTIVE SUMMARY" val="No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BusinessUnitCoverText}"/>
  <p:tag name="SMARTREAD" val="{@BusinessUnitCoverText}"/>
  <p:tag name="SMARTOBJECT" val="Descriptor Cover with Content v.2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Confidentiality stamp}"/>
  <p:tag name="SMARTWRITE" val="{@Confidentiality stamp}"/>
  <p:tag name="SMARTOBJECT" val="Confidentiality stamp Cover with Content v.2"/>
  <p:tag name="SMARTLINKEDSHAPEID" val="SideBar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Draft stamp}"/>
  <p:tag name="SMARTISVISIBLE" val="{@Show Draft stamp} = Yes"/>
  <p:tag name="SMARTWRITE" val="{@Draft stamp}"/>
  <p:tag name="SMARTOBJECT" val="Draft stamp Cover with Content v.2"/>
  <p:tag name="SMARTLINKEDSHAPEID" val="SideBar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Report date}"/>
  <p:tag name="SMARTWRITE" val="{@Report date}"/>
  <p:tag name="SMARTOBJECT" val="Report date Cover with Content v.2"/>
  <p:tag name="SMARTLINKEDSHAPEID" val="SideBar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Confidentiality stamp Fixed Logo v.2"/>
  <p:tag name="SMARTREAD" val="{@Confidentiality stamp}"/>
  <p:tag name="SMARTWRITE" val="{@Confidentiality stamp}"/>
  <p:tag name="SMARTLINKEDSHAPEID" val="SideBar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Draft stamp Fixed Logo v.2"/>
  <p:tag name="SMARTREAD" val="{@Draft stamp}"/>
  <p:tag name="SMARTWRITE" val="{@Draft stamp}"/>
  <p:tag name="SMARTISVISIBLE" val="{@Show Draft stamp} = Yes"/>
  <p:tag name="SMARTLINKEDSHAPEID" val="SideBar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Report date}"/>
  <p:tag name="SMARTOBJECT" val="Report date Fixed Logo v.2"/>
  <p:tag name="SMARTREAD" val="{@Report date}"/>
  <p:tag name="SMARTLINKEDSHAPEID" val="SideBar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Descriptor Colour v.2"/>
  <p:tag name="SMARTREAD" val="{@BusinessUnitCoverText}"/>
  <p:tag name="SMARTWRITE" val="{@BusinessUnitCoverText}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Confidentiality stamp Colour v.2"/>
  <p:tag name="SMARTREAD" val="{@Confidentiality stamp}"/>
  <p:tag name="SMARTWRITE" val="{@Confidentiality stamp}"/>
  <p:tag name="SMARTLINKEDSHAPEID" val="SideBar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OBJECT" val="Draft stamp Colour v.2"/>
  <p:tag name="SMARTREAD" val="{@Draft stamp}"/>
  <p:tag name="SMARTWRITE" val="{@Draft stamp}"/>
  <p:tag name="SMARTLINKEDSHAPEID" val="SideBar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Report date}"/>
  <p:tag name="SMARTOBJECT" val="Report date Colour v.2"/>
  <p:tag name="SMARTREAD" val="{@Report date}"/>
  <p:tag name="SMARTLINKEDSHAPEID" val="SideBar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Front Cover Image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ISVISIBLE" val="{@GridOn}=Yes"/>
  <p:tag name="SMARTOBJECT" val="grid"/>
  <p:tag name="SMARTGRID" val="Yes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Descriptor Large Title and Subtitle v.2"/>
  <p:tag name="SMARTWRITE" val="{@BusinessUnitCoverText}"/>
  <p:tag name="SMARTREAD" val="{@BusinessUnitCoverText}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Confidentiality stamp Large Title and Subtitle v.2"/>
  <p:tag name="SMARTREAD" val="{@Confidentiality stamp}"/>
  <p:tag name="SMARTWRITE" val="{@Confidentiality stamp}"/>
  <p:tag name="SMARTLINKEDSHAPEID" val="SideBar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Draft stamp Large Title and Subtitle v.2"/>
  <p:tag name="SMARTREAD" val="{@Draft stamp}"/>
  <p:tag name="SMARTISVISIBLE" val="{@Show Draft stamp} = Yes"/>
  <p:tag name="SMARTWRITE" val="{@Draft stamp}"/>
  <p:tag name="SMARTLINKEDSHAPEID" val="SideBar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Report date Large Title and Subtitle v.2"/>
  <p:tag name="SMARTREAD" val="{@Report date}"/>
  <p:tag name="SMARTWRITE" val="{@Report date}"/>
  <p:tag name="SMARTLINKEDSHAPEID" val="SideBar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Front Cover Imag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AD003A"/>
        </a:solidFill>
        <a:ln>
          <a:solidFill>
            <a:schemeClr val="bg2"/>
          </a:solidFill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1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AD003A"/>
        </a:solidFill>
        <a:ln>
          <a:solidFill>
            <a:schemeClr val="bg2"/>
          </a:solidFill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2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AD003A"/>
        </a:solidFill>
        <a:ln>
          <a:solidFill>
            <a:schemeClr val="bg2"/>
          </a:solidFill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3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AD003A"/>
        </a:solidFill>
        <a:ln>
          <a:solidFill>
            <a:schemeClr val="bg2"/>
          </a:solidFill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4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AD003A"/>
        </a:solidFill>
        <a:ln>
          <a:solidFill>
            <a:schemeClr val="bg2"/>
          </a:solidFill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5_Proiezione_Deloitte">
  <a:themeElements>
    <a:clrScheme name="18_Blank 1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FFFFFF"/>
      </a:accent3>
      <a:accent4>
        <a:srgbClr val="000000"/>
      </a:accent4>
      <a:accent5>
        <a:srgbClr val="AAACBD"/>
      </a:accent5>
      <a:accent6>
        <a:srgbClr val="84C000"/>
      </a:accent6>
      <a:hlink>
        <a:srgbClr val="00A1DE"/>
      </a:hlink>
      <a:folHlink>
        <a:srgbClr val="72C7E7"/>
      </a:folHlink>
    </a:clrScheme>
    <a:fontScheme name="18_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8_Blank 1">
        <a:dk1>
          <a:srgbClr val="000000"/>
        </a:dk1>
        <a:lt1>
          <a:srgbClr val="FFFFFF"/>
        </a:lt1>
        <a:dk2>
          <a:srgbClr val="002776"/>
        </a:dk2>
        <a:lt2>
          <a:srgbClr val="FFFFFF"/>
        </a:lt2>
        <a:accent1>
          <a:srgbClr val="002776"/>
        </a:accent1>
        <a:accent2>
          <a:srgbClr val="92D400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84C000"/>
        </a:accent6>
        <a:hlink>
          <a:srgbClr val="00A1DE"/>
        </a:hlink>
        <a:folHlink>
          <a:srgbClr val="72C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15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AD003A"/>
        </a:solidFill>
        <a:ln>
          <a:solidFill>
            <a:schemeClr val="bg2"/>
          </a:solidFill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Value proposition">
  <a:themeElements>
    <a:clrScheme name="PwC Burgundy">
      <a:dk1>
        <a:srgbClr val="000000"/>
      </a:dk1>
      <a:lt1>
        <a:srgbClr val="FFFFFF"/>
      </a:lt1>
      <a:dk2>
        <a:srgbClr val="A32020"/>
      </a:dk2>
      <a:lt2>
        <a:srgbClr val="FFFFFF"/>
      </a:lt2>
      <a:accent1>
        <a:srgbClr val="A32020"/>
      </a:accent1>
      <a:accent2>
        <a:srgbClr val="E0301E"/>
      </a:accent2>
      <a:accent3>
        <a:srgbClr val="602320"/>
      </a:accent3>
      <a:accent4>
        <a:srgbClr val="DB536A"/>
      </a:accent4>
      <a:accent5>
        <a:srgbClr val="DC6900"/>
      </a:accent5>
      <a:accent6>
        <a:srgbClr val="FFB600"/>
      </a:accent6>
      <a:hlink>
        <a:srgbClr val="A32020"/>
      </a:hlink>
      <a:folHlink>
        <a:srgbClr val="A32020"/>
      </a:folHlink>
    </a:clrScheme>
    <a:fontScheme name="PwC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C6900"/>
        </a:solidFill>
        <a:ln w="25400">
          <a:solidFill>
            <a:schemeClr val="accent5"/>
          </a:solidFill>
        </a:ln>
      </a:spPr>
      <a:bodyPr vert="horz" wrap="square" lIns="91440" tIns="45720" rIns="91440" bIns="45720" rtlCol="0" anchor="ctr">
        <a:noAutofit/>
      </a:bodyPr>
      <a:lstStyle>
        <a:defPPr algn="ctr">
          <a:defRPr noProof="0" dirty="0" smtClean="0"/>
        </a:defPPr>
      </a:lstStyle>
    </a:spDef>
    <a:txDef>
      <a:spPr>
        <a:noFill/>
      </a:spPr>
      <a:bodyPr wrap="square" lIns="0" tIns="0" rIns="0" bIns="0" rtlCol="0">
        <a:spAutoFit/>
      </a:bodyPr>
      <a:lstStyle>
        <a:defPPr indent="-274320">
          <a:defRPr sz="2200" dirty="0" smtClean="0">
            <a:latin typeface="Georgia" pitchFamily="18" charset="0"/>
            <a:cs typeface="Arial" pitchFamily="34" charset="0"/>
          </a:defRPr>
        </a:defPPr>
      </a:lstStyle>
    </a:txDef>
  </a:objectDefaults>
  <a:extraClrSchemeLst/>
</a:theme>
</file>

<file path=ppt/theme/theme17.xml><?xml version="1.0" encoding="utf-8"?>
<a:theme xmlns:a="http://schemas.openxmlformats.org/drawingml/2006/main" name="16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AD003A"/>
        </a:solidFill>
        <a:ln>
          <a:solidFill>
            <a:schemeClr val="bg2"/>
          </a:solidFill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6_Proiezione_Deloitte">
  <a:themeElements>
    <a:clrScheme name="18_Blank 1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FFFFFF"/>
      </a:accent3>
      <a:accent4>
        <a:srgbClr val="000000"/>
      </a:accent4>
      <a:accent5>
        <a:srgbClr val="AAACBD"/>
      </a:accent5>
      <a:accent6>
        <a:srgbClr val="84C000"/>
      </a:accent6>
      <a:hlink>
        <a:srgbClr val="00A1DE"/>
      </a:hlink>
      <a:folHlink>
        <a:srgbClr val="72C7E7"/>
      </a:folHlink>
    </a:clrScheme>
    <a:fontScheme name="18_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8_Blank 1">
        <a:dk1>
          <a:srgbClr val="000000"/>
        </a:dk1>
        <a:lt1>
          <a:srgbClr val="FFFFFF"/>
        </a:lt1>
        <a:dk2>
          <a:srgbClr val="002776"/>
        </a:dk2>
        <a:lt2>
          <a:srgbClr val="FFFFFF"/>
        </a:lt2>
        <a:accent1>
          <a:srgbClr val="002776"/>
        </a:accent1>
        <a:accent2>
          <a:srgbClr val="92D400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84C000"/>
        </a:accent6>
        <a:hlink>
          <a:srgbClr val="00A1DE"/>
        </a:hlink>
        <a:folHlink>
          <a:srgbClr val="72C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7_Proiezione_Deloitte">
  <a:themeElements>
    <a:clrScheme name="18_Blank 1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FFFFFF"/>
      </a:accent3>
      <a:accent4>
        <a:srgbClr val="000000"/>
      </a:accent4>
      <a:accent5>
        <a:srgbClr val="AAACBD"/>
      </a:accent5>
      <a:accent6>
        <a:srgbClr val="84C000"/>
      </a:accent6>
      <a:hlink>
        <a:srgbClr val="00A1DE"/>
      </a:hlink>
      <a:folHlink>
        <a:srgbClr val="72C7E7"/>
      </a:folHlink>
    </a:clrScheme>
    <a:fontScheme name="18_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8_Blank 1">
        <a:dk1>
          <a:srgbClr val="000000"/>
        </a:dk1>
        <a:lt1>
          <a:srgbClr val="FFFFFF"/>
        </a:lt1>
        <a:dk2>
          <a:srgbClr val="002776"/>
        </a:dk2>
        <a:lt2>
          <a:srgbClr val="FFFFFF"/>
        </a:lt2>
        <a:accent1>
          <a:srgbClr val="002776"/>
        </a:accent1>
        <a:accent2>
          <a:srgbClr val="92D400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84C000"/>
        </a:accent6>
        <a:hlink>
          <a:srgbClr val="00A1DE"/>
        </a:hlink>
        <a:folHlink>
          <a:srgbClr val="72C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Proiezione_Deloitte">
  <a:themeElements>
    <a:clrScheme name="18_Blank 1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FFFFFF"/>
      </a:accent3>
      <a:accent4>
        <a:srgbClr val="000000"/>
      </a:accent4>
      <a:accent5>
        <a:srgbClr val="AAACBD"/>
      </a:accent5>
      <a:accent6>
        <a:srgbClr val="84C000"/>
      </a:accent6>
      <a:hlink>
        <a:srgbClr val="00A1DE"/>
      </a:hlink>
      <a:folHlink>
        <a:srgbClr val="72C7E7"/>
      </a:folHlink>
    </a:clrScheme>
    <a:fontScheme name="18_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8_Blank 1">
        <a:dk1>
          <a:srgbClr val="000000"/>
        </a:dk1>
        <a:lt1>
          <a:srgbClr val="FFFFFF"/>
        </a:lt1>
        <a:dk2>
          <a:srgbClr val="002776"/>
        </a:dk2>
        <a:lt2>
          <a:srgbClr val="FFFFFF"/>
        </a:lt2>
        <a:accent1>
          <a:srgbClr val="002776"/>
        </a:accent1>
        <a:accent2>
          <a:srgbClr val="92D400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84C000"/>
        </a:accent6>
        <a:hlink>
          <a:srgbClr val="00A1DE"/>
        </a:hlink>
        <a:folHlink>
          <a:srgbClr val="72C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8_Proiezione_Deloitte">
  <a:themeElements>
    <a:clrScheme name="18_Blank 1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FFFFFF"/>
      </a:accent3>
      <a:accent4>
        <a:srgbClr val="000000"/>
      </a:accent4>
      <a:accent5>
        <a:srgbClr val="AAACBD"/>
      </a:accent5>
      <a:accent6>
        <a:srgbClr val="84C000"/>
      </a:accent6>
      <a:hlink>
        <a:srgbClr val="00A1DE"/>
      </a:hlink>
      <a:folHlink>
        <a:srgbClr val="72C7E7"/>
      </a:folHlink>
    </a:clrScheme>
    <a:fontScheme name="18_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8_Blank 1">
        <a:dk1>
          <a:srgbClr val="000000"/>
        </a:dk1>
        <a:lt1>
          <a:srgbClr val="FFFFFF"/>
        </a:lt1>
        <a:dk2>
          <a:srgbClr val="002776"/>
        </a:dk2>
        <a:lt2>
          <a:srgbClr val="FFFFFF"/>
        </a:lt2>
        <a:accent1>
          <a:srgbClr val="002776"/>
        </a:accent1>
        <a:accent2>
          <a:srgbClr val="92D400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84C000"/>
        </a:accent6>
        <a:hlink>
          <a:srgbClr val="00A1DE"/>
        </a:hlink>
        <a:folHlink>
          <a:srgbClr val="72C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AD003A"/>
        </a:solidFill>
        <a:ln>
          <a:solidFill>
            <a:schemeClr val="bg2"/>
          </a:solidFill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Proiezione_Deloitte">
  <a:themeElements>
    <a:clrScheme name="18_Blank 1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FFFFFF"/>
      </a:accent3>
      <a:accent4>
        <a:srgbClr val="000000"/>
      </a:accent4>
      <a:accent5>
        <a:srgbClr val="AAACBD"/>
      </a:accent5>
      <a:accent6>
        <a:srgbClr val="84C000"/>
      </a:accent6>
      <a:hlink>
        <a:srgbClr val="00A1DE"/>
      </a:hlink>
      <a:folHlink>
        <a:srgbClr val="72C7E7"/>
      </a:folHlink>
    </a:clrScheme>
    <a:fontScheme name="18_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8_Blank 1">
        <a:dk1>
          <a:srgbClr val="000000"/>
        </a:dk1>
        <a:lt1>
          <a:srgbClr val="FFFFFF"/>
        </a:lt1>
        <a:dk2>
          <a:srgbClr val="002776"/>
        </a:dk2>
        <a:lt2>
          <a:srgbClr val="FFFFFF"/>
        </a:lt2>
        <a:accent1>
          <a:srgbClr val="002776"/>
        </a:accent1>
        <a:accent2>
          <a:srgbClr val="92D400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84C000"/>
        </a:accent6>
        <a:hlink>
          <a:srgbClr val="00A1DE"/>
        </a:hlink>
        <a:folHlink>
          <a:srgbClr val="72C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AD003A"/>
        </a:solidFill>
        <a:ln>
          <a:solidFill>
            <a:schemeClr val="bg2"/>
          </a:solidFill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2_Proiezione_Deloitte">
  <a:themeElements>
    <a:clrScheme name="18_Blank 1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FFFFFF"/>
      </a:accent3>
      <a:accent4>
        <a:srgbClr val="000000"/>
      </a:accent4>
      <a:accent5>
        <a:srgbClr val="AAACBD"/>
      </a:accent5>
      <a:accent6>
        <a:srgbClr val="84C000"/>
      </a:accent6>
      <a:hlink>
        <a:srgbClr val="00A1DE"/>
      </a:hlink>
      <a:folHlink>
        <a:srgbClr val="72C7E7"/>
      </a:folHlink>
    </a:clrScheme>
    <a:fontScheme name="18_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8_Blank 1">
        <a:dk1>
          <a:srgbClr val="000000"/>
        </a:dk1>
        <a:lt1>
          <a:srgbClr val="FFFFFF"/>
        </a:lt1>
        <a:dk2>
          <a:srgbClr val="002776"/>
        </a:dk2>
        <a:lt2>
          <a:srgbClr val="FFFFFF"/>
        </a:lt2>
        <a:accent1>
          <a:srgbClr val="002776"/>
        </a:accent1>
        <a:accent2>
          <a:srgbClr val="92D400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84C000"/>
        </a:accent6>
        <a:hlink>
          <a:srgbClr val="00A1DE"/>
        </a:hlink>
        <a:folHlink>
          <a:srgbClr val="72C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3_Proiezione_Deloitte">
  <a:themeElements>
    <a:clrScheme name="18_Blank 1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FFFFFF"/>
      </a:accent3>
      <a:accent4>
        <a:srgbClr val="000000"/>
      </a:accent4>
      <a:accent5>
        <a:srgbClr val="AAACBD"/>
      </a:accent5>
      <a:accent6>
        <a:srgbClr val="84C000"/>
      </a:accent6>
      <a:hlink>
        <a:srgbClr val="00A1DE"/>
      </a:hlink>
      <a:folHlink>
        <a:srgbClr val="72C7E7"/>
      </a:folHlink>
    </a:clrScheme>
    <a:fontScheme name="18_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8_Blank 1">
        <a:dk1>
          <a:srgbClr val="000000"/>
        </a:dk1>
        <a:lt1>
          <a:srgbClr val="FFFFFF"/>
        </a:lt1>
        <a:dk2>
          <a:srgbClr val="002776"/>
        </a:dk2>
        <a:lt2>
          <a:srgbClr val="FFFFFF"/>
        </a:lt2>
        <a:accent1>
          <a:srgbClr val="002776"/>
        </a:accent1>
        <a:accent2>
          <a:srgbClr val="92D400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84C000"/>
        </a:accent6>
        <a:hlink>
          <a:srgbClr val="00A1DE"/>
        </a:hlink>
        <a:folHlink>
          <a:srgbClr val="72C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4_Proiezione_Deloitte">
  <a:themeElements>
    <a:clrScheme name="18_Blank 1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FFFFFF"/>
      </a:accent3>
      <a:accent4>
        <a:srgbClr val="000000"/>
      </a:accent4>
      <a:accent5>
        <a:srgbClr val="AAACBD"/>
      </a:accent5>
      <a:accent6>
        <a:srgbClr val="84C000"/>
      </a:accent6>
      <a:hlink>
        <a:srgbClr val="00A1DE"/>
      </a:hlink>
      <a:folHlink>
        <a:srgbClr val="72C7E7"/>
      </a:folHlink>
    </a:clrScheme>
    <a:fontScheme name="18_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8_Blank 1">
        <a:dk1>
          <a:srgbClr val="000000"/>
        </a:dk1>
        <a:lt1>
          <a:srgbClr val="FFFFFF"/>
        </a:lt1>
        <a:dk2>
          <a:srgbClr val="002776"/>
        </a:dk2>
        <a:lt2>
          <a:srgbClr val="FFFFFF"/>
        </a:lt2>
        <a:accent1>
          <a:srgbClr val="002776"/>
        </a:accent1>
        <a:accent2>
          <a:srgbClr val="92D400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84C000"/>
        </a:accent6>
        <a:hlink>
          <a:srgbClr val="00A1DE"/>
        </a:hlink>
        <a:folHlink>
          <a:srgbClr val="72C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0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AD003A"/>
        </a:solidFill>
        <a:ln>
          <a:solidFill>
            <a:schemeClr val="bg2"/>
          </a:solidFill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69634</TotalTime>
  <Words>431</Words>
  <Application>Microsoft Office PowerPoint</Application>
  <PresentationFormat>A4 (21x29,7 cm)</PresentationFormat>
  <Paragraphs>134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20</vt:i4>
      </vt:variant>
      <vt:variant>
        <vt:lpstr>Titoli diapositive</vt:lpstr>
      </vt:variant>
      <vt:variant>
        <vt:i4>5</vt:i4>
      </vt:variant>
    </vt:vector>
  </HeadingPairs>
  <TitlesOfParts>
    <vt:vector size="25" baseType="lpstr">
      <vt:lpstr>Struttura predefinita</vt:lpstr>
      <vt:lpstr>1_Proiezione_Deloitte</vt:lpstr>
      <vt:lpstr>1_Struttura predefinita</vt:lpstr>
      <vt:lpstr>2_Proiezione_Deloitte</vt:lpstr>
      <vt:lpstr>2_Struttura predefinita</vt:lpstr>
      <vt:lpstr>12_Proiezione_Deloitte</vt:lpstr>
      <vt:lpstr>3_Proiezione_Deloitte</vt:lpstr>
      <vt:lpstr>4_Proiezione_Deloitte</vt:lpstr>
      <vt:lpstr>10_Struttura predefinita</vt:lpstr>
      <vt:lpstr>11_Struttura predefinita</vt:lpstr>
      <vt:lpstr>12_Struttura predefinita</vt:lpstr>
      <vt:lpstr>13_Struttura predefinita</vt:lpstr>
      <vt:lpstr>14_Struttura predefinita</vt:lpstr>
      <vt:lpstr>5_Proiezione_Deloitte</vt:lpstr>
      <vt:lpstr>15_Struttura predefinita</vt:lpstr>
      <vt:lpstr>Value proposition</vt:lpstr>
      <vt:lpstr>16_Struttura predefinita</vt:lpstr>
      <vt:lpstr>6_Proiezione_Deloitte</vt:lpstr>
      <vt:lpstr>7_Proiezione_Deloitte</vt:lpstr>
      <vt:lpstr>8_Proiezione_Deloitte</vt:lpstr>
      <vt:lpstr>Diapositiva 1</vt:lpstr>
      <vt:lpstr>Diapositiva 2</vt:lpstr>
      <vt:lpstr>Diapositiva 3</vt:lpstr>
      <vt:lpstr>Diapositiva 4</vt:lpstr>
      <vt:lpstr>Diapositiva 5</vt:lpstr>
    </vt:vector>
  </TitlesOfParts>
  <Company>Deloitte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Progetto Banca Unica</dc:title>
  <dc:creator>a.poerio@popolarebari.it</dc:creator>
  <cp:lastModifiedBy>bb02037</cp:lastModifiedBy>
  <cp:revision>4131</cp:revision>
  <cp:lastPrinted>2016-04-05T18:58:56Z</cp:lastPrinted>
  <dcterms:created xsi:type="dcterms:W3CDTF">2010-12-20T09:52:00Z</dcterms:created>
  <dcterms:modified xsi:type="dcterms:W3CDTF">2016-04-21T19:17:45Z</dcterms:modified>
</cp:coreProperties>
</file>